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732" r:id="rId3"/>
    <p:sldId id="768" r:id="rId4"/>
    <p:sldId id="815" r:id="rId5"/>
    <p:sldId id="814" r:id="rId6"/>
    <p:sldId id="813" r:id="rId7"/>
    <p:sldId id="811" r:id="rId8"/>
    <p:sldId id="812" r:id="rId9"/>
    <p:sldId id="772" r:id="rId10"/>
    <p:sldId id="752" r:id="rId11"/>
    <p:sldId id="778" r:id="rId12"/>
    <p:sldId id="743" r:id="rId13"/>
    <p:sldId id="761" r:id="rId14"/>
    <p:sldId id="760" r:id="rId15"/>
    <p:sldId id="745" r:id="rId16"/>
    <p:sldId id="810" r:id="rId17"/>
    <p:sldId id="804" r:id="rId18"/>
    <p:sldId id="777" r:id="rId19"/>
    <p:sldId id="775" r:id="rId20"/>
    <p:sldId id="798" r:id="rId21"/>
    <p:sldId id="799" r:id="rId22"/>
    <p:sldId id="256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1992">
          <p15:clr>
            <a:srgbClr val="A4A3A4"/>
          </p15:clr>
        </p15:guide>
        <p15:guide id="3" pos="247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99"/>
    <a:srgbClr val="FBCBA3"/>
    <a:srgbClr val="FBC99F"/>
    <a:srgbClr val="0000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4022" autoAdjust="0"/>
  </p:normalViewPr>
  <p:slideViewPr>
    <p:cSldViewPr>
      <p:cViewPr>
        <p:scale>
          <a:sx n="60" d="100"/>
          <a:sy n="60" d="100"/>
        </p:scale>
        <p:origin x="1704" y="102"/>
      </p:cViewPr>
      <p:guideLst>
        <p:guide orient="horz" pos="223"/>
        <p:guide orient="horz" pos="1992"/>
        <p:guide pos="2472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92447-2D6F-4E94-A06A-AF17544E175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C437C59B-BF1C-4534-B6F4-6E03866507E0}">
      <dgm:prSet phldrT="[Texto]"/>
      <dgm:spPr/>
      <dgm:t>
        <a:bodyPr/>
        <a:lstStyle/>
        <a:p>
          <a:r>
            <a:rPr lang="en-GB" dirty="0" smtClean="0"/>
            <a:t>Patient Summary (PS)</a:t>
          </a:r>
          <a:endParaRPr lang="pt-PT" dirty="0"/>
        </a:p>
      </dgm:t>
    </dgm:pt>
    <dgm:pt modelId="{69749C66-A463-4581-BEBA-0EF473C626F3}" type="parTrans" cxnId="{38B0C0CF-5038-4376-AF94-13BB3BB92509}">
      <dgm:prSet/>
      <dgm:spPr/>
      <dgm:t>
        <a:bodyPr/>
        <a:lstStyle/>
        <a:p>
          <a:endParaRPr lang="pt-PT"/>
        </a:p>
      </dgm:t>
    </dgm:pt>
    <dgm:pt modelId="{FDECC3B5-1D4B-4972-97AD-9AEA1766B0CA}" type="sibTrans" cxnId="{38B0C0CF-5038-4376-AF94-13BB3BB92509}">
      <dgm:prSet/>
      <dgm:spPr/>
      <dgm:t>
        <a:bodyPr/>
        <a:lstStyle/>
        <a:p>
          <a:endParaRPr lang="pt-PT"/>
        </a:p>
      </dgm:t>
    </dgm:pt>
    <dgm:pt modelId="{6575884C-CE97-4B34-A045-095F808B0625}">
      <dgm:prSet phldrT="[Texto]"/>
      <dgm:spPr/>
      <dgm:t>
        <a:bodyPr/>
        <a:lstStyle/>
        <a:p>
          <a:r>
            <a:rPr lang="en-GB" dirty="0" smtClean="0"/>
            <a:t>ePrescription / eDispensation (</a:t>
          </a:r>
          <a:r>
            <a:rPr lang="en-GB" dirty="0" err="1" smtClean="0"/>
            <a:t>eP</a:t>
          </a:r>
          <a:r>
            <a:rPr lang="en-GB" dirty="0" smtClean="0"/>
            <a:t>/</a:t>
          </a:r>
          <a:r>
            <a:rPr lang="en-GB" dirty="0" err="1" smtClean="0"/>
            <a:t>eD</a:t>
          </a:r>
          <a:r>
            <a:rPr lang="en-GB" dirty="0" smtClean="0"/>
            <a:t>)</a:t>
          </a:r>
          <a:endParaRPr lang="pt-PT" dirty="0"/>
        </a:p>
      </dgm:t>
    </dgm:pt>
    <dgm:pt modelId="{4EDD1895-B2B4-445E-92A0-07F3A038B55A}" type="parTrans" cxnId="{6521BFE9-4296-47AE-B94D-C721AABC3DA0}">
      <dgm:prSet/>
      <dgm:spPr/>
      <dgm:t>
        <a:bodyPr/>
        <a:lstStyle/>
        <a:p>
          <a:endParaRPr lang="pt-PT"/>
        </a:p>
      </dgm:t>
    </dgm:pt>
    <dgm:pt modelId="{5DF32001-39E5-430D-B220-54DB73EFB2D1}" type="sibTrans" cxnId="{6521BFE9-4296-47AE-B94D-C721AABC3DA0}">
      <dgm:prSet/>
      <dgm:spPr/>
      <dgm:t>
        <a:bodyPr/>
        <a:lstStyle/>
        <a:p>
          <a:endParaRPr lang="pt-PT"/>
        </a:p>
      </dgm:t>
    </dgm:pt>
    <dgm:pt modelId="{051A4309-149E-418A-9AF2-95A6E9FCE7AF}">
      <dgm:prSet phldrT="[Texto]"/>
      <dgm:spPr/>
      <dgm:t>
        <a:bodyPr/>
        <a:lstStyle/>
        <a:p>
          <a:r>
            <a:rPr lang="en-GB" dirty="0" smtClean="0"/>
            <a:t>Patient Mediated Access (PAC)</a:t>
          </a:r>
        </a:p>
      </dgm:t>
    </dgm:pt>
    <dgm:pt modelId="{767DFCE9-F190-4CCF-A79F-F272FC24287A}" type="parTrans" cxnId="{476AF2BC-395B-48DA-A2E0-5A27ECC76109}">
      <dgm:prSet/>
      <dgm:spPr/>
      <dgm:t>
        <a:bodyPr/>
        <a:lstStyle/>
        <a:p>
          <a:endParaRPr lang="pt-PT"/>
        </a:p>
      </dgm:t>
    </dgm:pt>
    <dgm:pt modelId="{799E04DB-261A-4C17-853F-190FF67FA921}" type="sibTrans" cxnId="{476AF2BC-395B-48DA-A2E0-5A27ECC76109}">
      <dgm:prSet/>
      <dgm:spPr/>
      <dgm:t>
        <a:bodyPr/>
        <a:lstStyle/>
        <a:p>
          <a:endParaRPr lang="pt-PT"/>
        </a:p>
      </dgm:t>
    </dgm:pt>
    <dgm:pt modelId="{278BA6F8-F9AD-4451-85FB-352833296621}">
      <dgm:prSet phldrT="[Texto]"/>
      <dgm:spPr/>
      <dgm:t>
        <a:bodyPr/>
        <a:lstStyle/>
        <a:p>
          <a:r>
            <a:rPr lang="en-GB" dirty="0" smtClean="0"/>
            <a:t>Medication Related Overview (MRO)</a:t>
          </a:r>
          <a:endParaRPr lang="pt-PT" dirty="0"/>
        </a:p>
      </dgm:t>
    </dgm:pt>
    <dgm:pt modelId="{0F2A1208-739C-452E-86EF-1600A6FCE62E}" type="parTrans" cxnId="{824E81A2-093C-495D-B5D9-0ECF8A049303}">
      <dgm:prSet/>
      <dgm:spPr/>
      <dgm:t>
        <a:bodyPr/>
        <a:lstStyle/>
        <a:p>
          <a:endParaRPr lang="pt-PT"/>
        </a:p>
      </dgm:t>
    </dgm:pt>
    <dgm:pt modelId="{34D5866A-A97E-4C06-9F73-D0FEB45A095E}" type="sibTrans" cxnId="{824E81A2-093C-495D-B5D9-0ECF8A049303}">
      <dgm:prSet/>
      <dgm:spPr/>
      <dgm:t>
        <a:bodyPr/>
        <a:lstStyle/>
        <a:p>
          <a:endParaRPr lang="pt-PT"/>
        </a:p>
      </dgm:t>
    </dgm:pt>
    <dgm:pt modelId="{A57C0FB3-91F1-4D91-9FAE-B6CE263D881D}">
      <dgm:prSet phldrT="[Texto]"/>
      <dgm:spPr/>
      <dgm:t>
        <a:bodyPr/>
        <a:lstStyle/>
        <a:p>
          <a:r>
            <a:rPr lang="en-GB" dirty="0" smtClean="0"/>
            <a:t>Health Care Encounter Report (HCER)</a:t>
          </a:r>
          <a:endParaRPr lang="pt-PT" dirty="0"/>
        </a:p>
      </dgm:t>
    </dgm:pt>
    <dgm:pt modelId="{6BC32A33-ED13-4530-BCA6-AC409104A797}" type="parTrans" cxnId="{F88ACE9F-BF32-4A61-A27F-9A07101C41FA}">
      <dgm:prSet/>
      <dgm:spPr/>
      <dgm:t>
        <a:bodyPr/>
        <a:lstStyle/>
        <a:p>
          <a:endParaRPr lang="pt-PT"/>
        </a:p>
      </dgm:t>
    </dgm:pt>
    <dgm:pt modelId="{AAC414BF-9E10-4254-B4CA-59DBAB2BD183}" type="sibTrans" cxnId="{F88ACE9F-BF32-4A61-A27F-9A07101C41FA}">
      <dgm:prSet/>
      <dgm:spPr/>
      <dgm:t>
        <a:bodyPr/>
        <a:lstStyle/>
        <a:p>
          <a:endParaRPr lang="pt-PT"/>
        </a:p>
      </dgm:t>
    </dgm:pt>
    <dgm:pt modelId="{D209C481-2D5F-4206-A8DE-2AD76D7FDBDD}" type="pres">
      <dgm:prSet presAssocID="{0E392447-2D6F-4E94-A06A-AF17544E17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v-SE"/>
        </a:p>
      </dgm:t>
    </dgm:pt>
    <dgm:pt modelId="{39BB12BE-5A87-40CC-943C-73866B73D39C}" type="pres">
      <dgm:prSet presAssocID="{0E392447-2D6F-4E94-A06A-AF17544E1752}" presName="Name1" presStyleCnt="0"/>
      <dgm:spPr/>
    </dgm:pt>
    <dgm:pt modelId="{E65D799A-C46D-44C0-962F-8E59FA049F65}" type="pres">
      <dgm:prSet presAssocID="{0E392447-2D6F-4E94-A06A-AF17544E1752}" presName="cycle" presStyleCnt="0"/>
      <dgm:spPr/>
    </dgm:pt>
    <dgm:pt modelId="{ED0912B0-77CB-409B-BF47-40DDF8573B51}" type="pres">
      <dgm:prSet presAssocID="{0E392447-2D6F-4E94-A06A-AF17544E1752}" presName="srcNode" presStyleLbl="node1" presStyleIdx="0" presStyleCnt="5"/>
      <dgm:spPr/>
    </dgm:pt>
    <dgm:pt modelId="{5AC70649-1E83-4B4D-BCEF-336C9E83DB30}" type="pres">
      <dgm:prSet presAssocID="{0E392447-2D6F-4E94-A06A-AF17544E1752}" presName="conn" presStyleLbl="parChTrans1D2" presStyleIdx="0" presStyleCnt="1"/>
      <dgm:spPr/>
      <dgm:t>
        <a:bodyPr/>
        <a:lstStyle/>
        <a:p>
          <a:endParaRPr lang="sv-SE"/>
        </a:p>
      </dgm:t>
    </dgm:pt>
    <dgm:pt modelId="{9EBA1C45-5E1A-4A12-9889-4443FF4CF022}" type="pres">
      <dgm:prSet presAssocID="{0E392447-2D6F-4E94-A06A-AF17544E1752}" presName="extraNode" presStyleLbl="node1" presStyleIdx="0" presStyleCnt="5"/>
      <dgm:spPr/>
    </dgm:pt>
    <dgm:pt modelId="{F02D8749-79D4-4CCB-8824-C213051B6EA7}" type="pres">
      <dgm:prSet presAssocID="{0E392447-2D6F-4E94-A06A-AF17544E1752}" presName="dstNode" presStyleLbl="node1" presStyleIdx="0" presStyleCnt="5"/>
      <dgm:spPr/>
    </dgm:pt>
    <dgm:pt modelId="{C52158A5-0B73-4B08-AFF6-22BD6929D41C}" type="pres">
      <dgm:prSet presAssocID="{C437C59B-BF1C-4534-B6F4-6E03866507E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74A577-F992-4378-9943-6DB703DF3D55}" type="pres">
      <dgm:prSet presAssocID="{C437C59B-BF1C-4534-B6F4-6E03866507E0}" presName="accent_1" presStyleCnt="0"/>
      <dgm:spPr/>
    </dgm:pt>
    <dgm:pt modelId="{123D853E-57D7-444F-9889-2D606D14F802}" type="pres">
      <dgm:prSet presAssocID="{C437C59B-BF1C-4534-B6F4-6E03866507E0}" presName="accentRepeatNode" presStyleLbl="solidFgAcc1" presStyleIdx="0" presStyleCnt="5"/>
      <dgm:spPr/>
    </dgm:pt>
    <dgm:pt modelId="{F8D17A15-124D-4223-A4C0-23214C829F13}" type="pres">
      <dgm:prSet presAssocID="{6575884C-CE97-4B34-A045-095F808B062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06FDA0-E7E7-48D3-929C-78CC86C5B0AB}" type="pres">
      <dgm:prSet presAssocID="{6575884C-CE97-4B34-A045-095F808B0625}" presName="accent_2" presStyleCnt="0"/>
      <dgm:spPr/>
    </dgm:pt>
    <dgm:pt modelId="{6FF72364-D416-4A6F-95F9-EB983AC99B2E}" type="pres">
      <dgm:prSet presAssocID="{6575884C-CE97-4B34-A045-095F808B0625}" presName="accentRepeatNode" presStyleLbl="solidFgAcc1" presStyleIdx="1" presStyleCnt="5"/>
      <dgm:spPr/>
    </dgm:pt>
    <dgm:pt modelId="{CE2139B6-D612-4CC9-BE44-20FB3571DA62}" type="pres">
      <dgm:prSet presAssocID="{051A4309-149E-418A-9AF2-95A6E9FCE7A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F60701-B3A4-49B5-A01C-B670B9BA02E4}" type="pres">
      <dgm:prSet presAssocID="{051A4309-149E-418A-9AF2-95A6E9FCE7AF}" presName="accent_3" presStyleCnt="0"/>
      <dgm:spPr/>
    </dgm:pt>
    <dgm:pt modelId="{58549C96-C8F3-4BB4-A967-EDE5DE5D4604}" type="pres">
      <dgm:prSet presAssocID="{051A4309-149E-418A-9AF2-95A6E9FCE7AF}" presName="accentRepeatNode" presStyleLbl="solidFgAcc1" presStyleIdx="2" presStyleCnt="5"/>
      <dgm:spPr/>
    </dgm:pt>
    <dgm:pt modelId="{7FB8A74D-0199-4721-96A8-C5975D2A8E9A}" type="pres">
      <dgm:prSet presAssocID="{A57C0FB3-91F1-4D91-9FAE-B6CE263D881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DA4CEA0-24E6-4F07-A16B-560F039E34E2}" type="pres">
      <dgm:prSet presAssocID="{A57C0FB3-91F1-4D91-9FAE-B6CE263D881D}" presName="accent_4" presStyleCnt="0"/>
      <dgm:spPr/>
    </dgm:pt>
    <dgm:pt modelId="{1BFBC9D1-3527-47D0-BEEE-7F588D6FCF65}" type="pres">
      <dgm:prSet presAssocID="{A57C0FB3-91F1-4D91-9FAE-B6CE263D881D}" presName="accentRepeatNode" presStyleLbl="solidFgAcc1" presStyleIdx="3" presStyleCnt="5"/>
      <dgm:spPr/>
    </dgm:pt>
    <dgm:pt modelId="{314576EF-AB48-4C4B-B897-65EFD765F213}" type="pres">
      <dgm:prSet presAssocID="{278BA6F8-F9AD-4451-85FB-35283329662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628F9A0-B762-4C64-9DE7-1C3664BD4E7A}" type="pres">
      <dgm:prSet presAssocID="{278BA6F8-F9AD-4451-85FB-352833296621}" presName="accent_5" presStyleCnt="0"/>
      <dgm:spPr/>
    </dgm:pt>
    <dgm:pt modelId="{BEB45A26-1476-44C5-8F6E-23B3F3B27EE8}" type="pres">
      <dgm:prSet presAssocID="{278BA6F8-F9AD-4451-85FB-352833296621}" presName="accentRepeatNode" presStyleLbl="solidFgAcc1" presStyleIdx="4" presStyleCnt="5"/>
      <dgm:spPr/>
    </dgm:pt>
  </dgm:ptLst>
  <dgm:cxnLst>
    <dgm:cxn modelId="{415BC121-F5B9-4BE5-B1FF-087B87A6926E}" type="presOf" srcId="{C437C59B-BF1C-4534-B6F4-6E03866507E0}" destId="{C52158A5-0B73-4B08-AFF6-22BD6929D41C}" srcOrd="0" destOrd="0" presId="urn:microsoft.com/office/officeart/2008/layout/VerticalCurvedList"/>
    <dgm:cxn modelId="{BD599909-95FF-45D7-A709-D2D5CC2466A6}" type="presOf" srcId="{A57C0FB3-91F1-4D91-9FAE-B6CE263D881D}" destId="{7FB8A74D-0199-4721-96A8-C5975D2A8E9A}" srcOrd="0" destOrd="0" presId="urn:microsoft.com/office/officeart/2008/layout/VerticalCurvedList"/>
    <dgm:cxn modelId="{707B97CA-7A18-48BD-97AE-9A9AD19FDC5B}" type="presOf" srcId="{FDECC3B5-1D4B-4972-97AD-9AEA1766B0CA}" destId="{5AC70649-1E83-4B4D-BCEF-336C9E83DB30}" srcOrd="0" destOrd="0" presId="urn:microsoft.com/office/officeart/2008/layout/VerticalCurvedList"/>
    <dgm:cxn modelId="{B385F451-9958-4BE3-A987-0EC2DD9581B1}" type="presOf" srcId="{6575884C-CE97-4B34-A045-095F808B0625}" destId="{F8D17A15-124D-4223-A4C0-23214C829F13}" srcOrd="0" destOrd="0" presId="urn:microsoft.com/office/officeart/2008/layout/VerticalCurvedList"/>
    <dgm:cxn modelId="{10E8C40A-F832-4CF5-B4D1-DC304CECFB9D}" type="presOf" srcId="{051A4309-149E-418A-9AF2-95A6E9FCE7AF}" destId="{CE2139B6-D612-4CC9-BE44-20FB3571DA62}" srcOrd="0" destOrd="0" presId="urn:microsoft.com/office/officeart/2008/layout/VerticalCurvedList"/>
    <dgm:cxn modelId="{476AF2BC-395B-48DA-A2E0-5A27ECC76109}" srcId="{0E392447-2D6F-4E94-A06A-AF17544E1752}" destId="{051A4309-149E-418A-9AF2-95A6E9FCE7AF}" srcOrd="2" destOrd="0" parTransId="{767DFCE9-F190-4CCF-A79F-F272FC24287A}" sibTransId="{799E04DB-261A-4C17-853F-190FF67FA921}"/>
    <dgm:cxn modelId="{B76C1347-AD0F-43A8-B59B-85728E201370}" type="presOf" srcId="{278BA6F8-F9AD-4451-85FB-352833296621}" destId="{314576EF-AB48-4C4B-B897-65EFD765F213}" srcOrd="0" destOrd="0" presId="urn:microsoft.com/office/officeart/2008/layout/VerticalCurvedList"/>
    <dgm:cxn modelId="{6521BFE9-4296-47AE-B94D-C721AABC3DA0}" srcId="{0E392447-2D6F-4E94-A06A-AF17544E1752}" destId="{6575884C-CE97-4B34-A045-095F808B0625}" srcOrd="1" destOrd="0" parTransId="{4EDD1895-B2B4-445E-92A0-07F3A038B55A}" sibTransId="{5DF32001-39E5-430D-B220-54DB73EFB2D1}"/>
    <dgm:cxn modelId="{F88ACE9F-BF32-4A61-A27F-9A07101C41FA}" srcId="{0E392447-2D6F-4E94-A06A-AF17544E1752}" destId="{A57C0FB3-91F1-4D91-9FAE-B6CE263D881D}" srcOrd="3" destOrd="0" parTransId="{6BC32A33-ED13-4530-BCA6-AC409104A797}" sibTransId="{AAC414BF-9E10-4254-B4CA-59DBAB2BD183}"/>
    <dgm:cxn modelId="{824E81A2-093C-495D-B5D9-0ECF8A049303}" srcId="{0E392447-2D6F-4E94-A06A-AF17544E1752}" destId="{278BA6F8-F9AD-4451-85FB-352833296621}" srcOrd="4" destOrd="0" parTransId="{0F2A1208-739C-452E-86EF-1600A6FCE62E}" sibTransId="{34D5866A-A97E-4C06-9F73-D0FEB45A095E}"/>
    <dgm:cxn modelId="{38B0C0CF-5038-4376-AF94-13BB3BB92509}" srcId="{0E392447-2D6F-4E94-A06A-AF17544E1752}" destId="{C437C59B-BF1C-4534-B6F4-6E03866507E0}" srcOrd="0" destOrd="0" parTransId="{69749C66-A463-4581-BEBA-0EF473C626F3}" sibTransId="{FDECC3B5-1D4B-4972-97AD-9AEA1766B0CA}"/>
    <dgm:cxn modelId="{F7BC9FF9-C6C1-423D-8449-18BA7F8A4412}" type="presOf" srcId="{0E392447-2D6F-4E94-A06A-AF17544E1752}" destId="{D209C481-2D5F-4206-A8DE-2AD76D7FDBDD}" srcOrd="0" destOrd="0" presId="urn:microsoft.com/office/officeart/2008/layout/VerticalCurvedList"/>
    <dgm:cxn modelId="{8916D695-7E24-4732-B73B-760E828E2EC0}" type="presParOf" srcId="{D209C481-2D5F-4206-A8DE-2AD76D7FDBDD}" destId="{39BB12BE-5A87-40CC-943C-73866B73D39C}" srcOrd="0" destOrd="0" presId="urn:microsoft.com/office/officeart/2008/layout/VerticalCurvedList"/>
    <dgm:cxn modelId="{E7B9E365-1870-4D5D-B608-3E2B042C630B}" type="presParOf" srcId="{39BB12BE-5A87-40CC-943C-73866B73D39C}" destId="{E65D799A-C46D-44C0-962F-8E59FA049F65}" srcOrd="0" destOrd="0" presId="urn:microsoft.com/office/officeart/2008/layout/VerticalCurvedList"/>
    <dgm:cxn modelId="{1D00F469-7C17-4A34-94DF-DA977A42E90B}" type="presParOf" srcId="{E65D799A-C46D-44C0-962F-8E59FA049F65}" destId="{ED0912B0-77CB-409B-BF47-40DDF8573B51}" srcOrd="0" destOrd="0" presId="urn:microsoft.com/office/officeart/2008/layout/VerticalCurvedList"/>
    <dgm:cxn modelId="{1B799D82-8B95-4789-9ECF-4590060AB122}" type="presParOf" srcId="{E65D799A-C46D-44C0-962F-8E59FA049F65}" destId="{5AC70649-1E83-4B4D-BCEF-336C9E83DB30}" srcOrd="1" destOrd="0" presId="urn:microsoft.com/office/officeart/2008/layout/VerticalCurvedList"/>
    <dgm:cxn modelId="{F296E129-0319-4EB4-B37E-B65D02AC264D}" type="presParOf" srcId="{E65D799A-C46D-44C0-962F-8E59FA049F65}" destId="{9EBA1C45-5E1A-4A12-9889-4443FF4CF022}" srcOrd="2" destOrd="0" presId="urn:microsoft.com/office/officeart/2008/layout/VerticalCurvedList"/>
    <dgm:cxn modelId="{E4982AE8-50D6-4CB2-A3CA-B95AECF5F4BD}" type="presParOf" srcId="{E65D799A-C46D-44C0-962F-8E59FA049F65}" destId="{F02D8749-79D4-4CCB-8824-C213051B6EA7}" srcOrd="3" destOrd="0" presId="urn:microsoft.com/office/officeart/2008/layout/VerticalCurvedList"/>
    <dgm:cxn modelId="{8BE8DF06-ABC8-4D27-89B1-C00174FE7126}" type="presParOf" srcId="{39BB12BE-5A87-40CC-943C-73866B73D39C}" destId="{C52158A5-0B73-4B08-AFF6-22BD6929D41C}" srcOrd="1" destOrd="0" presId="urn:microsoft.com/office/officeart/2008/layout/VerticalCurvedList"/>
    <dgm:cxn modelId="{5DF9BDE3-CB02-4528-8812-887C01C36BE8}" type="presParOf" srcId="{39BB12BE-5A87-40CC-943C-73866B73D39C}" destId="{2374A577-F992-4378-9943-6DB703DF3D55}" srcOrd="2" destOrd="0" presId="urn:microsoft.com/office/officeart/2008/layout/VerticalCurvedList"/>
    <dgm:cxn modelId="{6F5D06CB-9ECE-478C-93BD-C568D64522CD}" type="presParOf" srcId="{2374A577-F992-4378-9943-6DB703DF3D55}" destId="{123D853E-57D7-444F-9889-2D606D14F802}" srcOrd="0" destOrd="0" presId="urn:microsoft.com/office/officeart/2008/layout/VerticalCurvedList"/>
    <dgm:cxn modelId="{C82ACA50-EDC2-4FEF-8773-A6990A347B44}" type="presParOf" srcId="{39BB12BE-5A87-40CC-943C-73866B73D39C}" destId="{F8D17A15-124D-4223-A4C0-23214C829F13}" srcOrd="3" destOrd="0" presId="urn:microsoft.com/office/officeart/2008/layout/VerticalCurvedList"/>
    <dgm:cxn modelId="{EE3C3073-1D67-4711-90D3-66D0E7E964C2}" type="presParOf" srcId="{39BB12BE-5A87-40CC-943C-73866B73D39C}" destId="{0B06FDA0-E7E7-48D3-929C-78CC86C5B0AB}" srcOrd="4" destOrd="0" presId="urn:microsoft.com/office/officeart/2008/layout/VerticalCurvedList"/>
    <dgm:cxn modelId="{36BEB0B6-3863-4439-91E2-FCBC1B717E1B}" type="presParOf" srcId="{0B06FDA0-E7E7-48D3-929C-78CC86C5B0AB}" destId="{6FF72364-D416-4A6F-95F9-EB983AC99B2E}" srcOrd="0" destOrd="0" presId="urn:microsoft.com/office/officeart/2008/layout/VerticalCurvedList"/>
    <dgm:cxn modelId="{EDE73DAE-F42A-4252-9CB2-8593CC50BC38}" type="presParOf" srcId="{39BB12BE-5A87-40CC-943C-73866B73D39C}" destId="{CE2139B6-D612-4CC9-BE44-20FB3571DA62}" srcOrd="5" destOrd="0" presId="urn:microsoft.com/office/officeart/2008/layout/VerticalCurvedList"/>
    <dgm:cxn modelId="{7F9C01B3-24E7-40B3-A455-38B282796391}" type="presParOf" srcId="{39BB12BE-5A87-40CC-943C-73866B73D39C}" destId="{0DF60701-B3A4-49B5-A01C-B670B9BA02E4}" srcOrd="6" destOrd="0" presId="urn:microsoft.com/office/officeart/2008/layout/VerticalCurvedList"/>
    <dgm:cxn modelId="{D76B9B7F-DA0B-4593-8836-FF0E7284EC08}" type="presParOf" srcId="{0DF60701-B3A4-49B5-A01C-B670B9BA02E4}" destId="{58549C96-C8F3-4BB4-A967-EDE5DE5D4604}" srcOrd="0" destOrd="0" presId="urn:microsoft.com/office/officeart/2008/layout/VerticalCurvedList"/>
    <dgm:cxn modelId="{5AE6F51A-872D-4289-824C-D59933E5A5A1}" type="presParOf" srcId="{39BB12BE-5A87-40CC-943C-73866B73D39C}" destId="{7FB8A74D-0199-4721-96A8-C5975D2A8E9A}" srcOrd="7" destOrd="0" presId="urn:microsoft.com/office/officeart/2008/layout/VerticalCurvedList"/>
    <dgm:cxn modelId="{BB803766-A0A4-4771-A500-A957E6E1A39E}" type="presParOf" srcId="{39BB12BE-5A87-40CC-943C-73866B73D39C}" destId="{ADA4CEA0-24E6-4F07-A16B-560F039E34E2}" srcOrd="8" destOrd="0" presId="urn:microsoft.com/office/officeart/2008/layout/VerticalCurvedList"/>
    <dgm:cxn modelId="{375E0687-10D4-4F5F-8405-4BF875C9522A}" type="presParOf" srcId="{ADA4CEA0-24E6-4F07-A16B-560F039E34E2}" destId="{1BFBC9D1-3527-47D0-BEEE-7F588D6FCF65}" srcOrd="0" destOrd="0" presId="urn:microsoft.com/office/officeart/2008/layout/VerticalCurvedList"/>
    <dgm:cxn modelId="{17FA0C38-6748-414A-8E04-4F9B37B2E34E}" type="presParOf" srcId="{39BB12BE-5A87-40CC-943C-73866B73D39C}" destId="{314576EF-AB48-4C4B-B897-65EFD765F213}" srcOrd="9" destOrd="0" presId="urn:microsoft.com/office/officeart/2008/layout/VerticalCurvedList"/>
    <dgm:cxn modelId="{5A13128E-B373-4355-A1B4-C6F12D7C2D24}" type="presParOf" srcId="{39BB12BE-5A87-40CC-943C-73866B73D39C}" destId="{0628F9A0-B762-4C64-9DE7-1C3664BD4E7A}" srcOrd="10" destOrd="0" presId="urn:microsoft.com/office/officeart/2008/layout/VerticalCurvedList"/>
    <dgm:cxn modelId="{DA4B23F5-EF43-4B65-B784-4A6C3D04C639}" type="presParOf" srcId="{0628F9A0-B762-4C64-9DE7-1C3664BD4E7A}" destId="{BEB45A26-1476-44C5-8F6E-23B3F3B27E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3B7EC4-3A32-4CA1-B4BD-F1A31EFFE3E3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45117A5C-19C9-4F0E-9373-4CC47C743926}">
      <dgm:prSet/>
      <dgm:spPr/>
      <dgm:t>
        <a:bodyPr anchor="ctr"/>
        <a:lstStyle/>
        <a:p>
          <a:r>
            <a:rPr lang="en-GB" b="1" smtClean="0">
              <a:latin typeface="Trebuchet MS" panose="020B0603020202020204" pitchFamily="34" charset="0"/>
            </a:rPr>
            <a:t>Original Idea</a:t>
          </a:r>
          <a:endParaRPr lang="en-GB" b="1" dirty="0">
            <a:latin typeface="Trebuchet MS" panose="020B0603020202020204" pitchFamily="34" charset="0"/>
          </a:endParaRPr>
        </a:p>
      </dgm:t>
    </dgm:pt>
    <dgm:pt modelId="{DCE932E4-DABE-4150-BB4A-1077CF52E657}" type="parTrans" cxnId="{042BAB42-7AD7-4EDC-B8D0-7AA22A01153E}">
      <dgm:prSet/>
      <dgm:spPr/>
      <dgm:t>
        <a:bodyPr/>
        <a:lstStyle/>
        <a:p>
          <a:endParaRPr lang="pt-PT"/>
        </a:p>
      </dgm:t>
    </dgm:pt>
    <dgm:pt modelId="{E159889B-718A-4481-A1E1-26F815CBD51C}" type="sibTrans" cxnId="{042BAB42-7AD7-4EDC-B8D0-7AA22A01153E}">
      <dgm:prSet/>
      <dgm:spPr/>
      <dgm:t>
        <a:bodyPr/>
        <a:lstStyle/>
        <a:p>
          <a:endParaRPr lang="pt-PT"/>
        </a:p>
      </dgm:t>
    </dgm:pt>
    <dgm:pt modelId="{93689A86-6975-41DF-9359-48265C87EF3A}">
      <dgm:prSet/>
      <dgm:spPr/>
      <dgm:t>
        <a:bodyPr anchor="ctr"/>
        <a:lstStyle/>
        <a:p>
          <a:r>
            <a:rPr lang="en-GB" b="1" smtClean="0">
              <a:latin typeface="Trebuchet MS" panose="020B0603020202020204" pitchFamily="34" charset="0"/>
            </a:rPr>
            <a:t>Recognized outcome</a:t>
          </a:r>
          <a:endParaRPr lang="en-GB" dirty="0" smtClean="0">
            <a:latin typeface="Trebuchet MS" panose="020B0603020202020204" pitchFamily="34" charset="0"/>
          </a:endParaRPr>
        </a:p>
      </dgm:t>
    </dgm:pt>
    <dgm:pt modelId="{8159EC7B-3B23-43E1-A8D1-BD7F614939EB}" type="parTrans" cxnId="{AC9B688B-9B25-40E6-A030-C50AB4D0FDF0}">
      <dgm:prSet/>
      <dgm:spPr/>
      <dgm:t>
        <a:bodyPr/>
        <a:lstStyle/>
        <a:p>
          <a:endParaRPr lang="pt-PT"/>
        </a:p>
      </dgm:t>
    </dgm:pt>
    <dgm:pt modelId="{97175E3E-DBAB-4980-BEF8-92CEB6B32B80}" type="sibTrans" cxnId="{AC9B688B-9B25-40E6-A030-C50AB4D0FDF0}">
      <dgm:prSet/>
      <dgm:spPr/>
      <dgm:t>
        <a:bodyPr/>
        <a:lstStyle/>
        <a:p>
          <a:endParaRPr lang="pt-PT"/>
        </a:p>
      </dgm:t>
    </dgm:pt>
    <dgm:pt modelId="{0EADDDD8-5656-4875-9CDE-AE2E7C6B21A5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Feasibility of achieving interoperability between PNs was very low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A2B62B10-99B1-4323-9045-02ACF69D356C}" type="parTrans" cxnId="{A13EE258-9D9A-4D99-81B8-4FF7DC53DACC}">
      <dgm:prSet/>
      <dgm:spPr/>
      <dgm:t>
        <a:bodyPr/>
        <a:lstStyle/>
        <a:p>
          <a:endParaRPr lang="pt-PT"/>
        </a:p>
      </dgm:t>
    </dgm:pt>
    <dgm:pt modelId="{AD5417CC-5F24-468F-AC26-1F05C3B02D08}" type="sibTrans" cxnId="{A13EE258-9D9A-4D99-81B8-4FF7DC53DACC}">
      <dgm:prSet/>
      <dgm:spPr/>
      <dgm:t>
        <a:bodyPr/>
        <a:lstStyle/>
        <a:p>
          <a:endParaRPr lang="pt-PT"/>
        </a:p>
      </dgm:t>
    </dgm:pt>
    <dgm:pt modelId="{18B98512-592D-459B-A24E-94C86AB473E9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PNs commitment with specs was low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6AEE46FC-68C5-4977-B53F-219CB07CD7AD}" type="parTrans" cxnId="{9CED1FEC-D385-4245-872C-92926953EEA2}">
      <dgm:prSet/>
      <dgm:spPr/>
      <dgm:t>
        <a:bodyPr/>
        <a:lstStyle/>
        <a:p>
          <a:endParaRPr lang="pt-PT"/>
        </a:p>
      </dgm:t>
    </dgm:pt>
    <dgm:pt modelId="{FCD39BFB-771A-4AF2-B25B-D80CC7FAA823}" type="sibTrans" cxnId="{9CED1FEC-D385-4245-872C-92926953EEA2}">
      <dgm:prSet/>
      <dgm:spPr/>
      <dgm:t>
        <a:bodyPr/>
        <a:lstStyle/>
        <a:p>
          <a:endParaRPr lang="pt-PT"/>
        </a:p>
      </dgm:t>
    </dgm:pt>
    <dgm:pt modelId="{4F3C130E-CBBE-45B1-B4EA-1C7613130F34}">
      <dgm:prSet/>
      <dgm:spPr/>
      <dgm:t>
        <a:bodyPr anchor="ctr"/>
        <a:lstStyle/>
        <a:p>
          <a:r>
            <a:rPr lang="en-GB" b="1" dirty="0" smtClean="0">
              <a:latin typeface="Trebuchet MS" panose="020B0603020202020204" pitchFamily="34" charset="0"/>
            </a:rPr>
            <a:t>Actions taken</a:t>
          </a:r>
        </a:p>
      </dgm:t>
    </dgm:pt>
    <dgm:pt modelId="{F56FD0ED-FF85-4EC0-9B9D-AF1A3C01CAE1}" type="parTrans" cxnId="{01B1CE59-8349-412B-860C-C8EECEE9B00E}">
      <dgm:prSet/>
      <dgm:spPr/>
      <dgm:t>
        <a:bodyPr/>
        <a:lstStyle/>
        <a:p>
          <a:endParaRPr lang="pt-PT"/>
        </a:p>
      </dgm:t>
    </dgm:pt>
    <dgm:pt modelId="{7C6E81DF-C3A9-447B-BD5E-406E2370D312}" type="sibTrans" cxnId="{01B1CE59-8349-412B-860C-C8EECEE9B00E}">
      <dgm:prSet/>
      <dgm:spPr/>
      <dgm:t>
        <a:bodyPr/>
        <a:lstStyle/>
        <a:p>
          <a:endParaRPr lang="pt-PT"/>
        </a:p>
      </dgm:t>
    </dgm:pt>
    <dgm:pt modelId="{55F5645F-13AE-4F43-BE86-BAAB4613FB47}">
      <dgm:prSet custT="1"/>
      <dgm:spPr/>
      <dgm:t>
        <a:bodyPr anchor="ctr"/>
        <a:lstStyle/>
        <a:p>
          <a:r>
            <a:rPr lang="en-GB" sz="1800" b="1" smtClean="0">
              <a:latin typeface="Trebuchet MS" panose="020B0603020202020204" pitchFamily="34" charset="0"/>
            </a:rPr>
            <a:t>In 2010, it was decided to engage a consortium to develop a reference implementation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EF0614B0-7F1E-4B9F-AD2C-5E6AC9D1BCAD}" type="parTrans" cxnId="{E17DBC72-000D-4565-A9CE-ED20CD661B66}">
      <dgm:prSet/>
      <dgm:spPr/>
      <dgm:t>
        <a:bodyPr/>
        <a:lstStyle/>
        <a:p>
          <a:endParaRPr lang="pt-PT"/>
        </a:p>
      </dgm:t>
    </dgm:pt>
    <dgm:pt modelId="{2035EDD6-6D55-4AFA-BD1D-1263259C4540}" type="sibTrans" cxnId="{E17DBC72-000D-4565-A9CE-ED20CD661B66}">
      <dgm:prSet/>
      <dgm:spPr/>
      <dgm:t>
        <a:bodyPr/>
        <a:lstStyle/>
        <a:p>
          <a:endParaRPr lang="pt-PT"/>
        </a:p>
      </dgm:t>
    </dgm:pt>
    <dgm:pt modelId="{B7845867-1CC4-45A5-9E81-4EFC603DAD04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Limit project results to specifications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3021E5D9-3E53-4721-83AD-442105533EB0}" type="parTrans" cxnId="{DCC463FD-F191-4637-8607-0BB4EC0E943D}">
      <dgm:prSet/>
      <dgm:spPr/>
      <dgm:t>
        <a:bodyPr/>
        <a:lstStyle/>
        <a:p>
          <a:endParaRPr lang="pt-PT"/>
        </a:p>
      </dgm:t>
    </dgm:pt>
    <dgm:pt modelId="{D0B0FA0D-DD5F-4541-86F5-1D18F0AF9A1D}" type="sibTrans" cxnId="{DCC463FD-F191-4637-8607-0BB4EC0E943D}">
      <dgm:prSet/>
      <dgm:spPr/>
      <dgm:t>
        <a:bodyPr/>
        <a:lstStyle/>
        <a:p>
          <a:endParaRPr lang="pt-PT"/>
        </a:p>
      </dgm:t>
    </dgm:pt>
    <dgm:pt modelId="{B0A2FFBE-D0DC-432F-93B5-06138110FE04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Leave implementation to PNs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DB9B25F8-EAD5-4E1A-8686-DFCBD7E539E0}" type="parTrans" cxnId="{AD6F683F-F785-4E66-B03C-B50905B16541}">
      <dgm:prSet/>
      <dgm:spPr/>
      <dgm:t>
        <a:bodyPr/>
        <a:lstStyle/>
        <a:p>
          <a:endParaRPr lang="pt-PT"/>
        </a:p>
      </dgm:t>
    </dgm:pt>
    <dgm:pt modelId="{3BE8C5AB-7B6A-4598-8CE6-4588C74D88A9}" type="sibTrans" cxnId="{AD6F683F-F785-4E66-B03C-B50905B16541}">
      <dgm:prSet/>
      <dgm:spPr/>
      <dgm:t>
        <a:bodyPr/>
        <a:lstStyle/>
        <a:p>
          <a:endParaRPr lang="pt-PT"/>
        </a:p>
      </dgm:t>
    </dgm:pt>
    <dgm:pt modelId="{4DE5FFE6-82DA-4D58-93D0-8ED30B22CE77}">
      <dgm:prSet custT="1"/>
      <dgm:spPr/>
      <dgm:t>
        <a:bodyPr anchor="ctr"/>
        <a:lstStyle/>
        <a:p>
          <a:endParaRPr lang="en-GB" sz="1800" b="1" dirty="0">
            <a:latin typeface="Trebuchet MS" panose="020B0603020202020204" pitchFamily="34" charset="0"/>
          </a:endParaRPr>
        </a:p>
      </dgm:t>
    </dgm:pt>
    <dgm:pt modelId="{1F6505E0-C290-44DC-B8B8-9A453DF7D78D}" type="parTrans" cxnId="{9FD77C11-012B-4CF7-89CE-A69DD0E44B13}">
      <dgm:prSet/>
      <dgm:spPr/>
      <dgm:t>
        <a:bodyPr/>
        <a:lstStyle/>
        <a:p>
          <a:endParaRPr lang="pt-PT"/>
        </a:p>
      </dgm:t>
    </dgm:pt>
    <dgm:pt modelId="{EAE26F63-801C-497D-ADF2-043DB4EB519B}" type="sibTrans" cxnId="{9FD77C11-012B-4CF7-89CE-A69DD0E44B13}">
      <dgm:prSet/>
      <dgm:spPr/>
      <dgm:t>
        <a:bodyPr/>
        <a:lstStyle/>
        <a:p>
          <a:endParaRPr lang="pt-PT"/>
        </a:p>
      </dgm:t>
    </dgm:pt>
    <dgm:pt modelId="{9926E84D-8E67-4A98-9020-90463FC64523}">
      <dgm:prSet custT="1"/>
      <dgm:spPr/>
      <dgm:t>
        <a:bodyPr anchor="ctr"/>
        <a:lstStyle/>
        <a:p>
          <a:endParaRPr lang="en-GB" sz="1800" b="1" dirty="0">
            <a:latin typeface="Trebuchet MS" panose="020B0603020202020204" pitchFamily="34" charset="0"/>
          </a:endParaRPr>
        </a:p>
      </dgm:t>
    </dgm:pt>
    <dgm:pt modelId="{F977B446-C010-4CCD-828E-521353CC1C13}" type="parTrans" cxnId="{E20563E6-2A38-4394-B3AA-8F706BD11C57}">
      <dgm:prSet/>
      <dgm:spPr/>
      <dgm:t>
        <a:bodyPr/>
        <a:lstStyle/>
        <a:p>
          <a:endParaRPr lang="pt-PT"/>
        </a:p>
      </dgm:t>
    </dgm:pt>
    <dgm:pt modelId="{739A3F43-4640-4BB3-AA38-D3FF4ED93B13}" type="sibTrans" cxnId="{E20563E6-2A38-4394-B3AA-8F706BD11C57}">
      <dgm:prSet/>
      <dgm:spPr/>
      <dgm:t>
        <a:bodyPr/>
        <a:lstStyle/>
        <a:p>
          <a:endParaRPr lang="pt-PT"/>
        </a:p>
      </dgm:t>
    </dgm:pt>
    <dgm:pt modelId="{FA55B304-F28D-44C0-89D0-6DB80C4B0CE8}" type="pres">
      <dgm:prSet presAssocID="{163B7EC4-3A32-4CA1-B4BD-F1A31EFFE3E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11622A23-4D74-4381-8CA7-D4AB2C97872E}" type="pres">
      <dgm:prSet presAssocID="{45117A5C-19C9-4F0E-9373-4CC47C743926}" presName="compositeNode" presStyleCnt="0">
        <dgm:presLayoutVars>
          <dgm:bulletEnabled val="1"/>
        </dgm:presLayoutVars>
      </dgm:prSet>
      <dgm:spPr/>
    </dgm:pt>
    <dgm:pt modelId="{7D135400-9203-4581-9CAC-1C44153BE677}" type="pres">
      <dgm:prSet presAssocID="{45117A5C-19C9-4F0E-9373-4CC47C743926}" presName="image" presStyleLbl="fgImgPlace1" presStyleIdx="0" presStyleCnt="3"/>
      <dgm:spPr>
        <a:solidFill>
          <a:schemeClr val="bg1"/>
        </a:solidFill>
        <a:ln>
          <a:solidFill>
            <a:schemeClr val="bg1"/>
          </a:solidFill>
        </a:ln>
      </dgm:spPr>
    </dgm:pt>
    <dgm:pt modelId="{FD7D5EA2-897C-4ADB-9330-0E2439B656F7}" type="pres">
      <dgm:prSet presAssocID="{45117A5C-19C9-4F0E-9373-4CC47C743926}" presName="childNode" presStyleLbl="node1" presStyleIdx="0" presStyleCnt="3" custScaleX="123735" custLinFactNeighborX="14405" custLinFactNeighborY="3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624F2C-53A8-40A4-8A38-4DD2E748A834}" type="pres">
      <dgm:prSet presAssocID="{45117A5C-19C9-4F0E-9373-4CC47C74392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70F842D-5DC3-4E5D-8970-C912AA26ADB0}" type="pres">
      <dgm:prSet presAssocID="{E159889B-718A-4481-A1E1-26F815CBD51C}" presName="sibTrans" presStyleCnt="0"/>
      <dgm:spPr/>
    </dgm:pt>
    <dgm:pt modelId="{AF5396F1-FFA4-4A85-AE47-0A6223718C31}" type="pres">
      <dgm:prSet presAssocID="{93689A86-6975-41DF-9359-48265C87EF3A}" presName="compositeNode" presStyleCnt="0">
        <dgm:presLayoutVars>
          <dgm:bulletEnabled val="1"/>
        </dgm:presLayoutVars>
      </dgm:prSet>
      <dgm:spPr/>
    </dgm:pt>
    <dgm:pt modelId="{88F8FEF3-E254-4344-83DD-8289B1F3E1C1}" type="pres">
      <dgm:prSet presAssocID="{93689A86-6975-41DF-9359-48265C87EF3A}" presName="image" presStyleLbl="fgImgPlace1" presStyleIdx="1" presStyleCnt="3"/>
      <dgm:spPr>
        <a:solidFill>
          <a:schemeClr val="bg1"/>
        </a:solidFill>
        <a:ln>
          <a:solidFill>
            <a:schemeClr val="bg1"/>
          </a:solidFill>
        </a:ln>
      </dgm:spPr>
    </dgm:pt>
    <dgm:pt modelId="{282085E3-8825-4F45-85FF-924BE31B2992}" type="pres">
      <dgm:prSet presAssocID="{93689A86-6975-41DF-9359-48265C87EF3A}" presName="childNode" presStyleLbl="node1" presStyleIdx="1" presStyleCnt="3" custScaleX="125014" custLinFactNeighborX="17413" custLinFactNeighborY="6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C5962A-B66F-4157-9939-129666C9FA58}" type="pres">
      <dgm:prSet presAssocID="{93689A86-6975-41DF-9359-48265C87EF3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5E6885F-07B3-4014-B500-DA97D5CC93C8}" type="pres">
      <dgm:prSet presAssocID="{97175E3E-DBAB-4980-BEF8-92CEB6B32B80}" presName="sibTrans" presStyleCnt="0"/>
      <dgm:spPr/>
    </dgm:pt>
    <dgm:pt modelId="{1CA7A9A8-98B1-4C08-8751-64A4116EEFDF}" type="pres">
      <dgm:prSet presAssocID="{4F3C130E-CBBE-45B1-B4EA-1C7613130F34}" presName="compositeNode" presStyleCnt="0">
        <dgm:presLayoutVars>
          <dgm:bulletEnabled val="1"/>
        </dgm:presLayoutVars>
      </dgm:prSet>
      <dgm:spPr/>
    </dgm:pt>
    <dgm:pt modelId="{D4831FE0-1303-43F1-A7A3-9A2515954CD6}" type="pres">
      <dgm:prSet presAssocID="{4F3C130E-CBBE-45B1-B4EA-1C7613130F34}" presName="image" presStyleLbl="fgImgPlace1" presStyleIdx="2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4DD328CC-8528-4833-8DA7-D7B6F520EE0D}" type="pres">
      <dgm:prSet presAssocID="{4F3C130E-CBBE-45B1-B4EA-1C7613130F34}" presName="childNode" presStyleLbl="node1" presStyleIdx="2" presStyleCnt="3" custScaleX="111982" custLinFactNeighborX="655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4103B8-93FE-4615-97A5-FADFBCA0272A}" type="pres">
      <dgm:prSet presAssocID="{4F3C130E-CBBE-45B1-B4EA-1C7613130F34}" presName="parentNode" presStyleLbl="revTx" presStyleIdx="2" presStyleCnt="3" custLinFactNeighborX="-1346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545A1A0-32E3-4E39-AEE4-DF255DC181A9}" type="presOf" srcId="{4DE5FFE6-82DA-4D58-93D0-8ED30B22CE77}" destId="{FD7D5EA2-897C-4ADB-9330-0E2439B656F7}" srcOrd="0" destOrd="1" presId="urn:microsoft.com/office/officeart/2005/8/layout/hList2"/>
    <dgm:cxn modelId="{9FD77C11-012B-4CF7-89CE-A69DD0E44B13}" srcId="{45117A5C-19C9-4F0E-9373-4CC47C743926}" destId="{4DE5FFE6-82DA-4D58-93D0-8ED30B22CE77}" srcOrd="1" destOrd="0" parTransId="{1F6505E0-C290-44DC-B8B8-9A453DF7D78D}" sibTransId="{EAE26F63-801C-497D-ADF2-043DB4EB519B}"/>
    <dgm:cxn modelId="{9CED1FEC-D385-4245-872C-92926953EEA2}" srcId="{93689A86-6975-41DF-9359-48265C87EF3A}" destId="{18B98512-592D-459B-A24E-94C86AB473E9}" srcOrd="2" destOrd="0" parTransId="{6AEE46FC-68C5-4977-B53F-219CB07CD7AD}" sibTransId="{FCD39BFB-771A-4AF2-B25B-D80CC7FAA823}"/>
    <dgm:cxn modelId="{E20563E6-2A38-4394-B3AA-8F706BD11C57}" srcId="{93689A86-6975-41DF-9359-48265C87EF3A}" destId="{9926E84D-8E67-4A98-9020-90463FC64523}" srcOrd="1" destOrd="0" parTransId="{F977B446-C010-4CCD-828E-521353CC1C13}" sibTransId="{739A3F43-4640-4BB3-AA38-D3FF4ED93B13}"/>
    <dgm:cxn modelId="{FDFCFFC8-58FF-4355-BD52-FE006E98DB39}" type="presOf" srcId="{55F5645F-13AE-4F43-BE86-BAAB4613FB47}" destId="{4DD328CC-8528-4833-8DA7-D7B6F520EE0D}" srcOrd="0" destOrd="0" presId="urn:microsoft.com/office/officeart/2005/8/layout/hList2"/>
    <dgm:cxn modelId="{6F9EEF8F-29D0-421B-8151-8FA28BD43940}" type="presOf" srcId="{18B98512-592D-459B-A24E-94C86AB473E9}" destId="{282085E3-8825-4F45-85FF-924BE31B2992}" srcOrd="0" destOrd="2" presId="urn:microsoft.com/office/officeart/2005/8/layout/hList2"/>
    <dgm:cxn modelId="{A13EE258-9D9A-4D99-81B8-4FF7DC53DACC}" srcId="{93689A86-6975-41DF-9359-48265C87EF3A}" destId="{0EADDDD8-5656-4875-9CDE-AE2E7C6B21A5}" srcOrd="0" destOrd="0" parTransId="{A2B62B10-99B1-4323-9045-02ACF69D356C}" sibTransId="{AD5417CC-5F24-468F-AC26-1F05C3B02D08}"/>
    <dgm:cxn modelId="{194608DA-8D6A-418E-8BA9-4CC0B9F7C522}" type="presOf" srcId="{93689A86-6975-41DF-9359-48265C87EF3A}" destId="{B6C5962A-B66F-4157-9939-129666C9FA58}" srcOrd="0" destOrd="0" presId="urn:microsoft.com/office/officeart/2005/8/layout/hList2"/>
    <dgm:cxn modelId="{DCC463FD-F191-4637-8607-0BB4EC0E943D}" srcId="{45117A5C-19C9-4F0E-9373-4CC47C743926}" destId="{B7845867-1CC4-45A5-9E81-4EFC603DAD04}" srcOrd="0" destOrd="0" parTransId="{3021E5D9-3E53-4721-83AD-442105533EB0}" sibTransId="{D0B0FA0D-DD5F-4541-86F5-1D18F0AF9A1D}"/>
    <dgm:cxn modelId="{E17DBC72-000D-4565-A9CE-ED20CD661B66}" srcId="{4F3C130E-CBBE-45B1-B4EA-1C7613130F34}" destId="{55F5645F-13AE-4F43-BE86-BAAB4613FB47}" srcOrd="0" destOrd="0" parTransId="{EF0614B0-7F1E-4B9F-AD2C-5E6AC9D1BCAD}" sibTransId="{2035EDD6-6D55-4AFA-BD1D-1263259C4540}"/>
    <dgm:cxn modelId="{A8B036DA-EBAD-42C1-AC2A-6F0B8CDFA2F8}" type="presOf" srcId="{B7845867-1CC4-45A5-9E81-4EFC603DAD04}" destId="{FD7D5EA2-897C-4ADB-9330-0E2439B656F7}" srcOrd="0" destOrd="0" presId="urn:microsoft.com/office/officeart/2005/8/layout/hList2"/>
    <dgm:cxn modelId="{76AE5844-A5CA-4E7C-84D6-1D4F6FB9F6E1}" type="presOf" srcId="{B0A2FFBE-D0DC-432F-93B5-06138110FE04}" destId="{FD7D5EA2-897C-4ADB-9330-0E2439B656F7}" srcOrd="0" destOrd="2" presId="urn:microsoft.com/office/officeart/2005/8/layout/hList2"/>
    <dgm:cxn modelId="{8C99F758-F0C8-43FC-B859-24EF9E5B6AB9}" type="presOf" srcId="{4F3C130E-CBBE-45B1-B4EA-1C7613130F34}" destId="{114103B8-93FE-4615-97A5-FADFBCA0272A}" srcOrd="0" destOrd="0" presId="urn:microsoft.com/office/officeart/2005/8/layout/hList2"/>
    <dgm:cxn modelId="{AD6F683F-F785-4E66-B03C-B50905B16541}" srcId="{45117A5C-19C9-4F0E-9373-4CC47C743926}" destId="{B0A2FFBE-D0DC-432F-93B5-06138110FE04}" srcOrd="2" destOrd="0" parTransId="{DB9B25F8-EAD5-4E1A-8686-DFCBD7E539E0}" sibTransId="{3BE8C5AB-7B6A-4598-8CE6-4588C74D88A9}"/>
    <dgm:cxn modelId="{01B1CE59-8349-412B-860C-C8EECEE9B00E}" srcId="{163B7EC4-3A32-4CA1-B4BD-F1A31EFFE3E3}" destId="{4F3C130E-CBBE-45B1-B4EA-1C7613130F34}" srcOrd="2" destOrd="0" parTransId="{F56FD0ED-FF85-4EC0-9B9D-AF1A3C01CAE1}" sibTransId="{7C6E81DF-C3A9-447B-BD5E-406E2370D312}"/>
    <dgm:cxn modelId="{AC9B688B-9B25-40E6-A030-C50AB4D0FDF0}" srcId="{163B7EC4-3A32-4CA1-B4BD-F1A31EFFE3E3}" destId="{93689A86-6975-41DF-9359-48265C87EF3A}" srcOrd="1" destOrd="0" parTransId="{8159EC7B-3B23-43E1-A8D1-BD7F614939EB}" sibTransId="{97175E3E-DBAB-4980-BEF8-92CEB6B32B80}"/>
    <dgm:cxn modelId="{410EAB19-75E2-4CFC-A265-016BAE1455C8}" type="presOf" srcId="{45117A5C-19C9-4F0E-9373-4CC47C743926}" destId="{FB624F2C-53A8-40A4-8A38-4DD2E748A834}" srcOrd="0" destOrd="0" presId="urn:microsoft.com/office/officeart/2005/8/layout/hList2"/>
    <dgm:cxn modelId="{CA835E1A-0130-4215-BE22-49AC3F3FF5CB}" type="presOf" srcId="{9926E84D-8E67-4A98-9020-90463FC64523}" destId="{282085E3-8825-4F45-85FF-924BE31B2992}" srcOrd="0" destOrd="1" presId="urn:microsoft.com/office/officeart/2005/8/layout/hList2"/>
    <dgm:cxn modelId="{042BAB42-7AD7-4EDC-B8D0-7AA22A01153E}" srcId="{163B7EC4-3A32-4CA1-B4BD-F1A31EFFE3E3}" destId="{45117A5C-19C9-4F0E-9373-4CC47C743926}" srcOrd="0" destOrd="0" parTransId="{DCE932E4-DABE-4150-BB4A-1077CF52E657}" sibTransId="{E159889B-718A-4481-A1E1-26F815CBD51C}"/>
    <dgm:cxn modelId="{6F75788A-50E5-4AAF-A890-9C931F0543F3}" type="presOf" srcId="{0EADDDD8-5656-4875-9CDE-AE2E7C6B21A5}" destId="{282085E3-8825-4F45-85FF-924BE31B2992}" srcOrd="0" destOrd="0" presId="urn:microsoft.com/office/officeart/2005/8/layout/hList2"/>
    <dgm:cxn modelId="{1E8493B0-267D-428A-B8B1-7C4F29C12742}" type="presOf" srcId="{163B7EC4-3A32-4CA1-B4BD-F1A31EFFE3E3}" destId="{FA55B304-F28D-44C0-89D0-6DB80C4B0CE8}" srcOrd="0" destOrd="0" presId="urn:microsoft.com/office/officeart/2005/8/layout/hList2"/>
    <dgm:cxn modelId="{2A4FA992-374D-4566-93C6-92E21D33B9FB}" type="presParOf" srcId="{FA55B304-F28D-44C0-89D0-6DB80C4B0CE8}" destId="{11622A23-4D74-4381-8CA7-D4AB2C97872E}" srcOrd="0" destOrd="0" presId="urn:microsoft.com/office/officeart/2005/8/layout/hList2"/>
    <dgm:cxn modelId="{B646C552-5CD1-4D6E-91E7-92AF9887C982}" type="presParOf" srcId="{11622A23-4D74-4381-8CA7-D4AB2C97872E}" destId="{7D135400-9203-4581-9CAC-1C44153BE677}" srcOrd="0" destOrd="0" presId="urn:microsoft.com/office/officeart/2005/8/layout/hList2"/>
    <dgm:cxn modelId="{0A9E2D5A-97FD-4FE7-83B2-71596321BC6C}" type="presParOf" srcId="{11622A23-4D74-4381-8CA7-D4AB2C97872E}" destId="{FD7D5EA2-897C-4ADB-9330-0E2439B656F7}" srcOrd="1" destOrd="0" presId="urn:microsoft.com/office/officeart/2005/8/layout/hList2"/>
    <dgm:cxn modelId="{6253D535-E2C8-4879-B0CE-40403F2C1B9D}" type="presParOf" srcId="{11622A23-4D74-4381-8CA7-D4AB2C97872E}" destId="{FB624F2C-53A8-40A4-8A38-4DD2E748A834}" srcOrd="2" destOrd="0" presId="urn:microsoft.com/office/officeart/2005/8/layout/hList2"/>
    <dgm:cxn modelId="{316F91F5-FDB9-4C05-9575-F5EEDB2335E4}" type="presParOf" srcId="{FA55B304-F28D-44C0-89D0-6DB80C4B0CE8}" destId="{470F842D-5DC3-4E5D-8970-C912AA26ADB0}" srcOrd="1" destOrd="0" presId="urn:microsoft.com/office/officeart/2005/8/layout/hList2"/>
    <dgm:cxn modelId="{335F44B2-CD0A-4890-966E-3F16D22FEE0C}" type="presParOf" srcId="{FA55B304-F28D-44C0-89D0-6DB80C4B0CE8}" destId="{AF5396F1-FFA4-4A85-AE47-0A6223718C31}" srcOrd="2" destOrd="0" presId="urn:microsoft.com/office/officeart/2005/8/layout/hList2"/>
    <dgm:cxn modelId="{9E6F3E34-88E0-47D8-AE14-C3E1252D1FE8}" type="presParOf" srcId="{AF5396F1-FFA4-4A85-AE47-0A6223718C31}" destId="{88F8FEF3-E254-4344-83DD-8289B1F3E1C1}" srcOrd="0" destOrd="0" presId="urn:microsoft.com/office/officeart/2005/8/layout/hList2"/>
    <dgm:cxn modelId="{D99DFA23-4CCA-4A1F-977E-79CFC38C9842}" type="presParOf" srcId="{AF5396F1-FFA4-4A85-AE47-0A6223718C31}" destId="{282085E3-8825-4F45-85FF-924BE31B2992}" srcOrd="1" destOrd="0" presId="urn:microsoft.com/office/officeart/2005/8/layout/hList2"/>
    <dgm:cxn modelId="{20458D72-E8CD-47F2-8A26-2D57562C0259}" type="presParOf" srcId="{AF5396F1-FFA4-4A85-AE47-0A6223718C31}" destId="{B6C5962A-B66F-4157-9939-129666C9FA58}" srcOrd="2" destOrd="0" presId="urn:microsoft.com/office/officeart/2005/8/layout/hList2"/>
    <dgm:cxn modelId="{70854EA1-147A-499A-A1BD-09D51D054324}" type="presParOf" srcId="{FA55B304-F28D-44C0-89D0-6DB80C4B0CE8}" destId="{D5E6885F-07B3-4014-B500-DA97D5CC93C8}" srcOrd="3" destOrd="0" presId="urn:microsoft.com/office/officeart/2005/8/layout/hList2"/>
    <dgm:cxn modelId="{FA4ED5CA-8104-4FCA-A786-C75BBE1416FA}" type="presParOf" srcId="{FA55B304-F28D-44C0-89D0-6DB80C4B0CE8}" destId="{1CA7A9A8-98B1-4C08-8751-64A4116EEFDF}" srcOrd="4" destOrd="0" presId="urn:microsoft.com/office/officeart/2005/8/layout/hList2"/>
    <dgm:cxn modelId="{205294F2-8067-45B0-A4E0-A197F88B4CD1}" type="presParOf" srcId="{1CA7A9A8-98B1-4C08-8751-64A4116EEFDF}" destId="{D4831FE0-1303-43F1-A7A3-9A2515954CD6}" srcOrd="0" destOrd="0" presId="urn:microsoft.com/office/officeart/2005/8/layout/hList2"/>
    <dgm:cxn modelId="{1614F29D-D9BB-410D-A12A-4EA09CECCA63}" type="presParOf" srcId="{1CA7A9A8-98B1-4C08-8751-64A4116EEFDF}" destId="{4DD328CC-8528-4833-8DA7-D7B6F520EE0D}" srcOrd="1" destOrd="0" presId="urn:microsoft.com/office/officeart/2005/8/layout/hList2"/>
    <dgm:cxn modelId="{76B106D9-27E8-4181-B912-60C650DF36E7}" type="presParOf" srcId="{1CA7A9A8-98B1-4C08-8751-64A4116EEFDF}" destId="{114103B8-93FE-4615-97A5-FADFBCA0272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E853B-886A-421E-9A25-BB9DBDF30272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FA24F999-FEAD-4912-A81B-7B48C9A9CF67}">
      <dgm:prSet/>
      <dgm:spPr/>
      <dgm:t>
        <a:bodyPr/>
        <a:lstStyle/>
        <a:p>
          <a:pPr rtl="0"/>
          <a:r>
            <a:rPr lang="en-GB" b="1" dirty="0" smtClean="0">
              <a:latin typeface="Trebuchet MS" panose="020B0603020202020204" pitchFamily="34" charset="0"/>
            </a:rPr>
            <a:t>Common needs</a:t>
          </a:r>
          <a:endParaRPr lang="en-GB" b="1" dirty="0">
            <a:latin typeface="Trebuchet MS" panose="020B0603020202020204" pitchFamily="34" charset="0"/>
          </a:endParaRPr>
        </a:p>
      </dgm:t>
    </dgm:pt>
    <dgm:pt modelId="{FEF40A4D-4483-46A5-9BF2-A5A2FB0D1344}" type="par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6C5E3E1-9E81-4932-B06F-373E2E24BF84}" type="sib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B7F3A60-29EE-446F-B53C-180B1A63FA38}">
      <dgm:prSet/>
      <dgm:spPr/>
      <dgm:t>
        <a:bodyPr/>
        <a:lstStyle/>
        <a:p>
          <a:pPr rtl="0"/>
          <a:r>
            <a:rPr lang="en-GB" b="1" dirty="0" smtClean="0">
              <a:latin typeface="Trebuchet MS" panose="020B0603020202020204" pitchFamily="34" charset="0"/>
            </a:rPr>
            <a:t>Motivation and Culture</a:t>
          </a:r>
          <a:endParaRPr lang="pt-PT" dirty="0">
            <a:latin typeface="Trebuchet MS" panose="020B0603020202020204" pitchFamily="34" charset="0"/>
          </a:endParaRPr>
        </a:p>
      </dgm:t>
    </dgm:pt>
    <dgm:pt modelId="{B7E675DE-41FA-4249-9D04-2095EF851DB4}" type="par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31E1098-B215-4408-8B13-5ECBAC276860}" type="sib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DFA51A6-1A34-44DA-9102-D24AC2F55E82}">
      <dgm:prSet/>
      <dgm:spPr/>
      <dgm:t>
        <a:bodyPr/>
        <a:lstStyle/>
        <a:p>
          <a:pPr rtl="0"/>
          <a:r>
            <a:rPr lang="en-GB" b="1" dirty="0" smtClean="0">
              <a:latin typeface="Trebuchet MS" panose="020B0603020202020204" pitchFamily="34" charset="0"/>
            </a:rPr>
            <a:t>Willing People</a:t>
          </a:r>
          <a:endParaRPr lang="pt-PT" dirty="0">
            <a:latin typeface="Trebuchet MS" panose="020B0603020202020204" pitchFamily="34" charset="0"/>
          </a:endParaRPr>
        </a:p>
      </dgm:t>
    </dgm:pt>
    <dgm:pt modelId="{78E6497B-3B15-4290-B1D0-F6DB25C7882E}" type="par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961049A-17E1-402C-92C7-074376D16762}" type="sib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89F5FA-2E19-425A-8C7F-6ABE4676E693}">
      <dgm:prSet/>
      <dgm:spPr/>
      <dgm:t>
        <a:bodyPr/>
        <a:lstStyle/>
        <a:p>
          <a:pPr rtl="0"/>
          <a:r>
            <a:rPr lang="en-GB" b="1" smtClean="0">
              <a:latin typeface="Trebuchet MS" panose="020B0603020202020204" pitchFamily="34" charset="0"/>
            </a:rPr>
            <a:t>Skills and Expertise</a:t>
          </a:r>
          <a:endParaRPr lang="pt-PT" dirty="0">
            <a:latin typeface="Trebuchet MS" panose="020B0603020202020204" pitchFamily="34" charset="0"/>
          </a:endParaRPr>
        </a:p>
      </dgm:t>
    </dgm:pt>
    <dgm:pt modelId="{9CE28AEC-AB7D-42A4-8546-388463568F73}" type="par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E71F2A-965F-4E7D-A88B-951A9AABF3F9}" type="sib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39547BE-7133-41EB-8978-86C1E7325FF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3200" b="1" dirty="0" smtClean="0">
              <a:latin typeface="Trebuchet MS" panose="020B0603020202020204" pitchFamily="34" charset="0"/>
            </a:rPr>
            <a:t>Unity Key</a:t>
          </a:r>
          <a:endParaRPr lang="pt-PT" sz="3200" dirty="0">
            <a:latin typeface="Trebuchet MS" panose="020B0603020202020204" pitchFamily="34" charset="0"/>
          </a:endParaRPr>
        </a:p>
      </dgm:t>
    </dgm:pt>
    <dgm:pt modelId="{E3733D15-F091-4E15-87B3-A41D24D9B18E}" type="sib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EFDBDD8-B6BE-4893-A860-0F3B07B80A1C}" type="par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40D450C-39C8-4EE9-8FBF-7685F58BF88F}" type="pres">
      <dgm:prSet presAssocID="{66FE853B-886A-421E-9A25-BB9DBDF302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7C73D3A-B881-402E-84BE-2B7EC4BD33E7}" type="pres">
      <dgm:prSet presAssocID="{66FE853B-886A-421E-9A25-BB9DBDF30272}" presName="matrix" presStyleCnt="0"/>
      <dgm:spPr/>
      <dgm:t>
        <a:bodyPr/>
        <a:lstStyle/>
        <a:p>
          <a:endParaRPr lang="pt-PT"/>
        </a:p>
      </dgm:t>
    </dgm:pt>
    <dgm:pt modelId="{1FCF8D2E-0DFD-4049-9ACA-FD5DD36E1D85}" type="pres">
      <dgm:prSet presAssocID="{66FE853B-886A-421E-9A25-BB9DBDF30272}" presName="tile1" presStyleLbl="node1" presStyleIdx="0" presStyleCnt="4"/>
      <dgm:spPr/>
      <dgm:t>
        <a:bodyPr/>
        <a:lstStyle/>
        <a:p>
          <a:endParaRPr lang="pt-PT"/>
        </a:p>
      </dgm:t>
    </dgm:pt>
    <dgm:pt modelId="{70C180C5-0CB0-443D-B73B-2C5C15F66957}" type="pres">
      <dgm:prSet presAssocID="{66FE853B-886A-421E-9A25-BB9DBDF302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0086AF-B4E1-4CC1-9DA1-440D6F0BD75C}" type="pres">
      <dgm:prSet presAssocID="{66FE853B-886A-421E-9A25-BB9DBDF30272}" presName="tile2" presStyleLbl="node1" presStyleIdx="1" presStyleCnt="4"/>
      <dgm:spPr/>
      <dgm:t>
        <a:bodyPr/>
        <a:lstStyle/>
        <a:p>
          <a:endParaRPr lang="pt-PT"/>
        </a:p>
      </dgm:t>
    </dgm:pt>
    <dgm:pt modelId="{CBB4DEC2-25E9-4C7C-9851-A70ABDB176FE}" type="pres">
      <dgm:prSet presAssocID="{66FE853B-886A-421E-9A25-BB9DBDF302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80CB97-88CC-411A-BBC6-8ADEB3D3B24C}" type="pres">
      <dgm:prSet presAssocID="{66FE853B-886A-421E-9A25-BB9DBDF30272}" presName="tile3" presStyleLbl="node1" presStyleIdx="2" presStyleCnt="4"/>
      <dgm:spPr/>
      <dgm:t>
        <a:bodyPr/>
        <a:lstStyle/>
        <a:p>
          <a:endParaRPr lang="pt-PT"/>
        </a:p>
      </dgm:t>
    </dgm:pt>
    <dgm:pt modelId="{DD36C154-2072-4D9A-95FA-FEB1EE5BFC02}" type="pres">
      <dgm:prSet presAssocID="{66FE853B-886A-421E-9A25-BB9DBDF302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28261E-A02C-4267-B9FD-EE13AAEF86FA}" type="pres">
      <dgm:prSet presAssocID="{66FE853B-886A-421E-9A25-BB9DBDF30272}" presName="tile4" presStyleLbl="node1" presStyleIdx="3" presStyleCnt="4"/>
      <dgm:spPr/>
      <dgm:t>
        <a:bodyPr/>
        <a:lstStyle/>
        <a:p>
          <a:endParaRPr lang="pt-PT"/>
        </a:p>
      </dgm:t>
    </dgm:pt>
    <dgm:pt modelId="{2A71D99F-545C-442E-BA5E-4D2E63DF72E3}" type="pres">
      <dgm:prSet presAssocID="{66FE853B-886A-421E-9A25-BB9DBDF302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45C64A-32B5-4629-9F70-E0695AF2587E}" type="pres">
      <dgm:prSet presAssocID="{66FE853B-886A-421E-9A25-BB9DBDF30272}" presName="centerTile" presStyleLbl="fgShp" presStyleIdx="0" presStyleCnt="1" custScaleX="131986" custScaleY="129164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DB85280B-9F2E-430E-8883-B87322BFF996}" srcId="{66FE853B-886A-421E-9A25-BB9DBDF30272}" destId="{439547BE-7133-41EB-8978-86C1E7325FF6}" srcOrd="0" destOrd="0" parTransId="{CEFDBDD8-B6BE-4893-A860-0F3B07B80A1C}" sibTransId="{E3733D15-F091-4E15-87B3-A41D24D9B18E}"/>
    <dgm:cxn modelId="{DF1219B1-4DF8-4863-A40D-132036CD09AB}" type="presOf" srcId="{5B7F3A60-29EE-446F-B53C-180B1A63FA38}" destId="{1FCF8D2E-0DFD-4049-9ACA-FD5DD36E1D85}" srcOrd="0" destOrd="0" presId="urn:microsoft.com/office/officeart/2005/8/layout/matrix1"/>
    <dgm:cxn modelId="{2DEEBCB1-490B-44E1-BDBD-20570C155ADA}" srcId="{439547BE-7133-41EB-8978-86C1E7325FF6}" destId="{FA24F999-FEAD-4912-A81B-7B48C9A9CF67}" srcOrd="3" destOrd="0" parTransId="{FEF40A4D-4483-46A5-9BF2-A5A2FB0D1344}" sibTransId="{96C5E3E1-9E81-4932-B06F-373E2E24BF84}"/>
    <dgm:cxn modelId="{FC073526-DA60-49E1-9E42-EE2A2DE7C076}" srcId="{439547BE-7133-41EB-8978-86C1E7325FF6}" destId="{FDFA51A6-1A34-44DA-9102-D24AC2F55E82}" srcOrd="2" destOrd="0" parTransId="{78E6497B-3B15-4290-B1D0-F6DB25C7882E}" sibTransId="{8961049A-17E1-402C-92C7-074376D16762}"/>
    <dgm:cxn modelId="{55152E09-59D6-4A44-AB25-967EDC69D363}" type="presOf" srcId="{66FE853B-886A-421E-9A25-BB9DBDF30272}" destId="{040D450C-39C8-4EE9-8FBF-7685F58BF88F}" srcOrd="0" destOrd="0" presId="urn:microsoft.com/office/officeart/2005/8/layout/matrix1"/>
    <dgm:cxn modelId="{CD772078-C751-4EAB-B48C-30C08C49D9D6}" type="presOf" srcId="{FA24F999-FEAD-4912-A81B-7B48C9A9CF67}" destId="{3F28261E-A02C-4267-B9FD-EE13AAEF86FA}" srcOrd="0" destOrd="0" presId="urn:microsoft.com/office/officeart/2005/8/layout/matrix1"/>
    <dgm:cxn modelId="{40AE7617-4606-4925-999D-78FBC53F1A1B}" type="presOf" srcId="{5B7F3A60-29EE-446F-B53C-180B1A63FA38}" destId="{70C180C5-0CB0-443D-B73B-2C5C15F66957}" srcOrd="1" destOrd="0" presId="urn:microsoft.com/office/officeart/2005/8/layout/matrix1"/>
    <dgm:cxn modelId="{B6F86A5E-C3B5-4BA8-A567-94DBA71CF360}" type="presOf" srcId="{FA24F999-FEAD-4912-A81B-7B48C9A9CF67}" destId="{2A71D99F-545C-442E-BA5E-4D2E63DF72E3}" srcOrd="1" destOrd="0" presId="urn:microsoft.com/office/officeart/2005/8/layout/matrix1"/>
    <dgm:cxn modelId="{6CA91DDF-3907-4F54-BF91-6F2028E2431B}" type="presOf" srcId="{439547BE-7133-41EB-8978-86C1E7325FF6}" destId="{DC45C64A-32B5-4629-9F70-E0695AF2587E}" srcOrd="0" destOrd="0" presId="urn:microsoft.com/office/officeart/2005/8/layout/matrix1"/>
    <dgm:cxn modelId="{F9A0DE8E-C0E6-4108-924B-7FFB82DE6440}" type="presOf" srcId="{EE89F5FA-2E19-425A-8C7F-6ABE4676E693}" destId="{3C0086AF-B4E1-4CC1-9DA1-440D6F0BD75C}" srcOrd="0" destOrd="0" presId="urn:microsoft.com/office/officeart/2005/8/layout/matrix1"/>
    <dgm:cxn modelId="{092D952E-6D28-438F-8474-1BCEA4D8CAEB}" srcId="{439547BE-7133-41EB-8978-86C1E7325FF6}" destId="{EE89F5FA-2E19-425A-8C7F-6ABE4676E693}" srcOrd="1" destOrd="0" parTransId="{9CE28AEC-AB7D-42A4-8546-388463568F73}" sibTransId="{EEE71F2A-965F-4E7D-A88B-951A9AABF3F9}"/>
    <dgm:cxn modelId="{E66D2A8E-8407-4A05-B6C2-7EC48FFACFE4}" type="presOf" srcId="{EE89F5FA-2E19-425A-8C7F-6ABE4676E693}" destId="{CBB4DEC2-25E9-4C7C-9851-A70ABDB176FE}" srcOrd="1" destOrd="0" presId="urn:microsoft.com/office/officeart/2005/8/layout/matrix1"/>
    <dgm:cxn modelId="{21651ED0-199E-4824-A785-AC9BC4AE7504}" srcId="{439547BE-7133-41EB-8978-86C1E7325FF6}" destId="{5B7F3A60-29EE-446F-B53C-180B1A63FA38}" srcOrd="0" destOrd="0" parTransId="{B7E675DE-41FA-4249-9D04-2095EF851DB4}" sibTransId="{431E1098-B215-4408-8B13-5ECBAC276860}"/>
    <dgm:cxn modelId="{92F6175D-810C-41DB-9B43-23E9BCFC6E08}" type="presOf" srcId="{FDFA51A6-1A34-44DA-9102-D24AC2F55E82}" destId="{DD36C154-2072-4D9A-95FA-FEB1EE5BFC02}" srcOrd="1" destOrd="0" presId="urn:microsoft.com/office/officeart/2005/8/layout/matrix1"/>
    <dgm:cxn modelId="{665F5E11-4A7F-4258-B8F8-AA6CEBA2D6A0}" type="presOf" srcId="{FDFA51A6-1A34-44DA-9102-D24AC2F55E82}" destId="{A180CB97-88CC-411A-BBC6-8ADEB3D3B24C}" srcOrd="0" destOrd="0" presId="urn:microsoft.com/office/officeart/2005/8/layout/matrix1"/>
    <dgm:cxn modelId="{7F66AFA3-A0E5-41BE-9903-8E8836F56E02}" type="presParOf" srcId="{040D450C-39C8-4EE9-8FBF-7685F58BF88F}" destId="{17C73D3A-B881-402E-84BE-2B7EC4BD33E7}" srcOrd="0" destOrd="0" presId="urn:microsoft.com/office/officeart/2005/8/layout/matrix1"/>
    <dgm:cxn modelId="{951F27EA-48AD-40AC-9349-B928798BF530}" type="presParOf" srcId="{17C73D3A-B881-402E-84BE-2B7EC4BD33E7}" destId="{1FCF8D2E-0DFD-4049-9ACA-FD5DD36E1D85}" srcOrd="0" destOrd="0" presId="urn:microsoft.com/office/officeart/2005/8/layout/matrix1"/>
    <dgm:cxn modelId="{54621831-8234-4796-ACF8-CC139E97381D}" type="presParOf" srcId="{17C73D3A-B881-402E-84BE-2B7EC4BD33E7}" destId="{70C180C5-0CB0-443D-B73B-2C5C15F66957}" srcOrd="1" destOrd="0" presId="urn:microsoft.com/office/officeart/2005/8/layout/matrix1"/>
    <dgm:cxn modelId="{D2912EE8-B3C2-497C-A7F9-273F0A022018}" type="presParOf" srcId="{17C73D3A-B881-402E-84BE-2B7EC4BD33E7}" destId="{3C0086AF-B4E1-4CC1-9DA1-440D6F0BD75C}" srcOrd="2" destOrd="0" presId="urn:microsoft.com/office/officeart/2005/8/layout/matrix1"/>
    <dgm:cxn modelId="{44DAFA4D-552C-4F4D-968A-E986673CA7B5}" type="presParOf" srcId="{17C73D3A-B881-402E-84BE-2B7EC4BD33E7}" destId="{CBB4DEC2-25E9-4C7C-9851-A70ABDB176FE}" srcOrd="3" destOrd="0" presId="urn:microsoft.com/office/officeart/2005/8/layout/matrix1"/>
    <dgm:cxn modelId="{1E58C16D-C69C-4EA4-95BB-52277A8B104C}" type="presParOf" srcId="{17C73D3A-B881-402E-84BE-2B7EC4BD33E7}" destId="{A180CB97-88CC-411A-BBC6-8ADEB3D3B24C}" srcOrd="4" destOrd="0" presId="urn:microsoft.com/office/officeart/2005/8/layout/matrix1"/>
    <dgm:cxn modelId="{1F1428D9-6A7C-4C71-839F-A566B34B3D50}" type="presParOf" srcId="{17C73D3A-B881-402E-84BE-2B7EC4BD33E7}" destId="{DD36C154-2072-4D9A-95FA-FEB1EE5BFC02}" srcOrd="5" destOrd="0" presId="urn:microsoft.com/office/officeart/2005/8/layout/matrix1"/>
    <dgm:cxn modelId="{D45DEBFA-E09E-4024-BA9A-3FC95CF2F493}" type="presParOf" srcId="{17C73D3A-B881-402E-84BE-2B7EC4BD33E7}" destId="{3F28261E-A02C-4267-B9FD-EE13AAEF86FA}" srcOrd="6" destOrd="0" presId="urn:microsoft.com/office/officeart/2005/8/layout/matrix1"/>
    <dgm:cxn modelId="{227B8BC5-6F41-41B4-B41E-154F4F1BB75C}" type="presParOf" srcId="{17C73D3A-B881-402E-84BE-2B7EC4BD33E7}" destId="{2A71D99F-545C-442E-BA5E-4D2E63DF72E3}" srcOrd="7" destOrd="0" presId="urn:microsoft.com/office/officeart/2005/8/layout/matrix1"/>
    <dgm:cxn modelId="{B3F2F5CB-8BF2-4158-BD78-681BED3A98F3}" type="presParOf" srcId="{040D450C-39C8-4EE9-8FBF-7685F58BF88F}" destId="{DC45C64A-32B5-4629-9F70-E0695AF258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455B6264-1684-4D22-B202-854F2091A6E8}">
      <dgm:prSet phldrT="[Text]"/>
      <dgm:spPr/>
      <dgm:t>
        <a:bodyPr/>
        <a:lstStyle/>
        <a:p>
          <a:r>
            <a:rPr lang="pt-PT" b="1" dirty="0" smtClean="0">
              <a:solidFill>
                <a:srgbClr val="000000"/>
              </a:solidFill>
              <a:latin typeface="Trebuchet MS" panose="020B0603020202020204" pitchFamily="34" charset="0"/>
            </a:rPr>
            <a:t>14</a:t>
          </a:r>
          <a:endParaRPr lang="pt-PT" b="1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dirty="0" smtClean="0">
              <a:latin typeface="Trebuchet MS" panose="020B0603020202020204" pitchFamily="34" charset="0"/>
            </a:rPr>
            <a:t>Countrie</a:t>
          </a:r>
          <a:r>
            <a:rPr lang="pt-PT" sz="2800" dirty="0" smtClean="0">
              <a:latin typeface="Helvetica Neue" pitchFamily="2"/>
            </a:rPr>
            <a:t>s</a:t>
          </a:r>
          <a:endParaRPr lang="pt-PT" sz="1900" dirty="0"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solidFill>
            <a:srgbClr val="FFFFFF"/>
          </a:solidFill>
        </a:ln>
      </dgm:spPr>
      <dgm:t>
        <a:bodyPr/>
        <a:lstStyle/>
        <a:p>
          <a:r>
            <a:rPr lang="pt-PT" b="1" dirty="0" smtClean="0">
              <a:solidFill>
                <a:srgbClr val="000000"/>
              </a:solidFill>
              <a:latin typeface="Trebuchet MS" panose="020B0603020202020204" pitchFamily="34" charset="0"/>
            </a:rPr>
            <a:t>27</a:t>
          </a:r>
          <a:endParaRPr lang="pt-PT" b="1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Contributors (developers, consultants, adopters)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7C48161-9C11-4C5B-B4E3-FCCEC189F1F5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 w="28575" cmpd="sng"/>
        <a:effectLst/>
      </dgm:spPr>
      <dgm:t>
        <a:bodyPr/>
        <a:lstStyle/>
        <a:p>
          <a:r>
            <a:rPr lang="pt-PT" b="1" dirty="0" smtClean="0">
              <a:solidFill>
                <a:srgbClr val="000000"/>
              </a:solidFill>
              <a:latin typeface="Trebuchet MS" panose="020B0603020202020204" pitchFamily="34" charset="0"/>
            </a:rPr>
            <a:t>3</a:t>
          </a:r>
          <a:endParaRPr lang="pt-PT" b="1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mtClean="0">
              <a:latin typeface="Trebuchet MS" panose="020B0603020202020204" pitchFamily="34" charset="0"/>
            </a:rPr>
            <a:t>Spanned timezones</a:t>
          </a:r>
          <a:endParaRPr lang="pt-PT" dirty="0">
            <a:latin typeface="Trebuchet MS" panose="020B0603020202020204" pitchFamily="34" charset="0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solidFill>
                <a:srgbClr val="000000"/>
              </a:solidFill>
              <a:latin typeface="Trebuchet MS" panose="020B0603020202020204" pitchFamily="34" charset="0"/>
            </a:rPr>
            <a:t>24</a:t>
          </a:r>
          <a:endParaRPr lang="pt-PT" b="1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mtClean="0">
              <a:latin typeface="Trebuchet MS" panose="020B0603020202020204" pitchFamily="34" charset="0"/>
            </a:rPr>
            <a:t>Source repositories</a:t>
          </a:r>
          <a:endParaRPr lang="pt-PT" dirty="0">
            <a:latin typeface="Trebuchet MS" panose="020B0603020202020204" pitchFamily="34" charset="0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  <dgm:t>
        <a:bodyPr/>
        <a:lstStyle/>
        <a:p>
          <a:endParaRPr lang="pt-PT"/>
        </a:p>
      </dgm:t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4" custScaleX="107813" custLinFactNeighborX="-462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  <dgm:t>
        <a:bodyPr/>
        <a:lstStyle/>
        <a:p>
          <a:endParaRPr lang="pt-PT"/>
        </a:p>
      </dgm:t>
    </dgm:pt>
    <dgm:pt modelId="{1EE0AAEB-13FD-4D72-858D-B781BF0B2A9A}" type="pres">
      <dgm:prSet presAssocID="{49F56E48-08CB-4F72-94FC-053F041F3728}" presName="linNode" presStyleCnt="0"/>
      <dgm:spPr/>
      <dgm:t>
        <a:bodyPr/>
        <a:lstStyle/>
        <a:p>
          <a:endParaRPr lang="pt-PT"/>
        </a:p>
      </dgm:t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4" custScaleX="10572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  <dgm:t>
        <a:bodyPr/>
        <a:lstStyle/>
        <a:p>
          <a:endParaRPr lang="pt-PT"/>
        </a:p>
      </dgm:t>
    </dgm:pt>
    <dgm:pt modelId="{C6816AC8-5B39-48ED-AF6A-6A8689F30417}" type="pres">
      <dgm:prSet presAssocID="{C7C48161-9C11-4C5B-B4E3-FCCEC189F1F5}" presName="linNode" presStyleCnt="0"/>
      <dgm:spPr/>
      <dgm:t>
        <a:bodyPr/>
        <a:lstStyle/>
        <a:p>
          <a:endParaRPr lang="pt-PT"/>
        </a:p>
      </dgm:t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DF82D2-9AB3-414D-95E0-3E811601AE82}" type="pres">
      <dgm:prSet presAssocID="{C7C48161-9C11-4C5B-B4E3-FCCEC189F1F5}" presName="descendantText" presStyleLbl="alignAccFollowNode1" presStyleIdx="2" presStyleCnt="4" custScaleX="10572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  <dgm:t>
        <a:bodyPr/>
        <a:lstStyle/>
        <a:p>
          <a:endParaRPr lang="pt-PT"/>
        </a:p>
      </dgm:t>
    </dgm:pt>
    <dgm:pt modelId="{8BB4F266-E033-4B14-AEA2-108E2DAA87D9}" type="pres">
      <dgm:prSet presAssocID="{6101B9B0-16E6-4E4F-A224-0AB7CF4F3827}" presName="linNode" presStyleCnt="0"/>
      <dgm:spPr/>
      <dgm:t>
        <a:bodyPr/>
        <a:lstStyle/>
        <a:p>
          <a:endParaRPr lang="pt-PT"/>
        </a:p>
      </dgm:t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3" presStyleCnt="4" custScaleX="10572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E1A0BA0-B515-4E14-BA13-D064CBE25887}" type="presOf" srcId="{4532446A-D758-427F-A4BD-C63F67817FE5}" destId="{02DF82D2-9AB3-414D-95E0-3E811601AE82}" srcOrd="0" destOrd="0" presId="urn:microsoft.com/office/officeart/2005/8/layout/vList5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E1F5B3A0-2A44-43D9-8F28-9E92CCEE942C}" type="presOf" srcId="{49F56E48-08CB-4F72-94FC-053F041F3728}" destId="{19E410CE-4388-4617-9013-B8B9696D945E}" srcOrd="0" destOrd="0" presId="urn:microsoft.com/office/officeart/2005/8/layout/vList5"/>
    <dgm:cxn modelId="{7B216F68-67EC-46B6-A803-73EF2770E762}" type="presOf" srcId="{7EBACBB0-F0A8-40AE-9537-4FD6098ED515}" destId="{CB89C445-9EEC-4284-9B86-7FE2D1271F2A}" srcOrd="0" destOrd="0" presId="urn:microsoft.com/office/officeart/2005/8/layout/vList5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E2C7CDC6-2419-4954-978B-CEBC691C0ECE}" type="presOf" srcId="{455B6264-1684-4D22-B202-854F2091A6E8}" destId="{BE5825EC-6251-4149-BB75-5188A661B477}" srcOrd="0" destOrd="0" presId="urn:microsoft.com/office/officeart/2005/8/layout/vList5"/>
    <dgm:cxn modelId="{B0C18497-3566-4A01-8DDC-7B743EE856EC}" type="presOf" srcId="{FC466DA2-9F1C-4D18-A627-121C7478042A}" destId="{B193B3AE-1D1C-4970-A729-6F7F07F6D4FB}" srcOrd="0" destOrd="0" presId="urn:microsoft.com/office/officeart/2005/8/layout/vList5"/>
    <dgm:cxn modelId="{3B07D5D7-3684-4DCA-99D4-329DDAE8E1CF}" type="presOf" srcId="{D13F893D-AFE2-4AAD-9228-A4BF4185A0D6}" destId="{B3B98026-19FD-4B56-A735-D752375C3E3B}" srcOrd="0" destOrd="0" presId="urn:microsoft.com/office/officeart/2005/8/layout/vList5"/>
    <dgm:cxn modelId="{BFFFCE08-5497-45A1-A518-605953251BD9}" type="presOf" srcId="{6101B9B0-16E6-4E4F-A224-0AB7CF4F3827}" destId="{B792BABA-F8C7-4E07-8E1C-B85C46FC1D59}" srcOrd="0" destOrd="0" presId="urn:microsoft.com/office/officeart/2005/8/layout/vList5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96610D3D-2D9F-46C0-B5AE-F0CB4A0C6521}" type="presOf" srcId="{C7C48161-9C11-4C5B-B4E3-FCCEC189F1F5}" destId="{B0FB5573-F7C4-47F6-AAF6-C047F288BFD4}" srcOrd="0" destOrd="0" presId="urn:microsoft.com/office/officeart/2005/8/layout/vList5"/>
    <dgm:cxn modelId="{7AE6C568-FD43-40E1-8754-3EE53C7849B0}" type="presOf" srcId="{FA5C11E5-7D49-44C8-881A-D515C5062E59}" destId="{FDFB7DF2-EF42-4E0E-9978-5D7D141896D0}" srcOrd="0" destOrd="0" presId="urn:microsoft.com/office/officeart/2005/8/layout/vList5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492CE3DE-ABAA-4DB1-AE84-B13FFF8C148C}" type="presParOf" srcId="{CB89C445-9EEC-4284-9B86-7FE2D1271F2A}" destId="{691789CC-0C6D-444E-9D32-4299C5099079}" srcOrd="0" destOrd="0" presId="urn:microsoft.com/office/officeart/2005/8/layout/vList5"/>
    <dgm:cxn modelId="{151517B7-178C-4415-9AC5-51C53F78E37E}" type="presParOf" srcId="{691789CC-0C6D-444E-9D32-4299C5099079}" destId="{BE5825EC-6251-4149-BB75-5188A661B477}" srcOrd="0" destOrd="0" presId="urn:microsoft.com/office/officeart/2005/8/layout/vList5"/>
    <dgm:cxn modelId="{E962348B-B0E2-41DD-B91D-0F596CB7CD02}" type="presParOf" srcId="{691789CC-0C6D-444E-9D32-4299C5099079}" destId="{FDFB7DF2-EF42-4E0E-9978-5D7D141896D0}" srcOrd="1" destOrd="0" presId="urn:microsoft.com/office/officeart/2005/8/layout/vList5"/>
    <dgm:cxn modelId="{57D9C3C0-F4C5-46C3-B585-4E9E979BEDC8}" type="presParOf" srcId="{CB89C445-9EEC-4284-9B86-7FE2D1271F2A}" destId="{8C909450-F403-4B47-8DFA-9714144C55A1}" srcOrd="1" destOrd="0" presId="urn:microsoft.com/office/officeart/2005/8/layout/vList5"/>
    <dgm:cxn modelId="{7DF0ABD4-D7E9-43E4-B623-EC668E144488}" type="presParOf" srcId="{CB89C445-9EEC-4284-9B86-7FE2D1271F2A}" destId="{1EE0AAEB-13FD-4D72-858D-B781BF0B2A9A}" srcOrd="2" destOrd="0" presId="urn:microsoft.com/office/officeart/2005/8/layout/vList5"/>
    <dgm:cxn modelId="{73AFF97D-8276-47E4-9F0A-00F290042E31}" type="presParOf" srcId="{1EE0AAEB-13FD-4D72-858D-B781BF0B2A9A}" destId="{19E410CE-4388-4617-9013-B8B9696D945E}" srcOrd="0" destOrd="0" presId="urn:microsoft.com/office/officeart/2005/8/layout/vList5"/>
    <dgm:cxn modelId="{263D9BC3-B051-4015-8B82-59CC037F4682}" type="presParOf" srcId="{1EE0AAEB-13FD-4D72-858D-B781BF0B2A9A}" destId="{B193B3AE-1D1C-4970-A729-6F7F07F6D4FB}" srcOrd="1" destOrd="0" presId="urn:microsoft.com/office/officeart/2005/8/layout/vList5"/>
    <dgm:cxn modelId="{19573F8F-EE26-4CFD-B665-DF3021654111}" type="presParOf" srcId="{CB89C445-9EEC-4284-9B86-7FE2D1271F2A}" destId="{D93AFB65-FC27-416C-810D-45A2CF07C797}" srcOrd="3" destOrd="0" presId="urn:microsoft.com/office/officeart/2005/8/layout/vList5"/>
    <dgm:cxn modelId="{D40117A7-4372-4776-B685-0F711779F736}" type="presParOf" srcId="{CB89C445-9EEC-4284-9B86-7FE2D1271F2A}" destId="{C6816AC8-5B39-48ED-AF6A-6A8689F30417}" srcOrd="4" destOrd="0" presId="urn:microsoft.com/office/officeart/2005/8/layout/vList5"/>
    <dgm:cxn modelId="{27AFFFFB-65FE-4582-A0F7-9BF16A5C74FD}" type="presParOf" srcId="{C6816AC8-5B39-48ED-AF6A-6A8689F30417}" destId="{B0FB5573-F7C4-47F6-AAF6-C047F288BFD4}" srcOrd="0" destOrd="0" presId="urn:microsoft.com/office/officeart/2005/8/layout/vList5"/>
    <dgm:cxn modelId="{80EBC762-9C2D-4803-8ADA-465601479B24}" type="presParOf" srcId="{C6816AC8-5B39-48ED-AF6A-6A8689F30417}" destId="{02DF82D2-9AB3-414D-95E0-3E811601AE82}" srcOrd="1" destOrd="0" presId="urn:microsoft.com/office/officeart/2005/8/layout/vList5"/>
    <dgm:cxn modelId="{01C3D821-3E68-435B-81E5-B655073D574F}" type="presParOf" srcId="{CB89C445-9EEC-4284-9B86-7FE2D1271F2A}" destId="{E7B2CEE5-D292-43E7-9247-A9A19C520C87}" srcOrd="5" destOrd="0" presId="urn:microsoft.com/office/officeart/2005/8/layout/vList5"/>
    <dgm:cxn modelId="{379170A4-7BF6-42F6-AE6F-69D4A057969B}" type="presParOf" srcId="{CB89C445-9EEC-4284-9B86-7FE2D1271F2A}" destId="{8BB4F266-E033-4B14-AEA2-108E2DAA87D9}" srcOrd="6" destOrd="0" presId="urn:microsoft.com/office/officeart/2005/8/layout/vList5"/>
    <dgm:cxn modelId="{D0C5631E-74A5-4F56-8B0E-C813CC2B5D57}" type="presParOf" srcId="{8BB4F266-E033-4B14-AEA2-108E2DAA87D9}" destId="{B792BABA-F8C7-4E07-8E1C-B85C46FC1D59}" srcOrd="0" destOrd="0" presId="urn:microsoft.com/office/officeart/2005/8/layout/vList5"/>
    <dgm:cxn modelId="{8A244B70-067C-4D62-AF80-3A259EBA27C6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55B6264-1684-4D22-B202-854F2091A6E8}">
      <dgm:prSet phldrT="[Text]" custT="1"/>
      <dgm:spPr/>
      <dgm:t>
        <a:bodyPr/>
        <a:lstStyle/>
        <a:p>
          <a:r>
            <a:rPr lang="en-GB" sz="3600" b="1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150</a:t>
          </a:r>
          <a:endParaRPr lang="en-GB" sz="3600" b="1" noProof="0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+ meetings (</a:t>
          </a:r>
          <a:r>
            <a:rPr lang="en-GB" i="1" noProof="0" dirty="0" err="1" smtClean="0">
              <a:latin typeface="Trebuchet MS" panose="020B0603020202020204" pitchFamily="34" charset="0"/>
            </a:rPr>
            <a:t>tconf</a:t>
          </a:r>
          <a:r>
            <a:rPr lang="en-GB" noProof="0" dirty="0" smtClean="0">
              <a:latin typeface="Trebuchet MS" panose="020B0603020202020204" pitchFamily="34" charset="0"/>
            </a:rPr>
            <a:t> or </a:t>
          </a:r>
          <a:r>
            <a:rPr lang="en-GB" i="1" noProof="0" dirty="0" smtClean="0">
              <a:latin typeface="Trebuchet MS" panose="020B0603020202020204" pitchFamily="34" charset="0"/>
            </a:rPr>
            <a:t>f2f</a:t>
          </a:r>
          <a:r>
            <a:rPr lang="en-GB" noProof="0" dirty="0" smtClean="0">
              <a:latin typeface="Trebuchet MS" panose="020B0603020202020204" pitchFamily="34" charset="0"/>
            </a:rPr>
            <a:t>)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49F56E48-08CB-4F72-94FC-053F041F3728}">
      <dgm:prSet phldrT="[Text]" custT="1"/>
      <dgm:spPr/>
      <dgm:t>
        <a:bodyPr/>
        <a:lstStyle/>
        <a:p>
          <a:r>
            <a:rPr lang="en-GB" sz="3600" b="1" noProof="0" smtClean="0">
              <a:solidFill>
                <a:srgbClr val="000000"/>
              </a:solidFill>
              <a:latin typeface="Trebuchet MS" panose="020B0603020202020204" pitchFamily="34" charset="0"/>
            </a:rPr>
            <a:t>21</a:t>
          </a:r>
          <a:endParaRPr lang="en-GB" sz="3600" b="1" noProof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Software Components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C7C48161-9C11-4C5B-B4E3-FCCEC189F1F5}">
      <dgm:prSet phldrT="[Text]" custT="1"/>
      <dgm:spPr/>
      <dgm:t>
        <a:bodyPr/>
        <a:lstStyle/>
        <a:p>
          <a:r>
            <a:rPr lang="en-GB" sz="3600" b="1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7</a:t>
          </a:r>
          <a:endParaRPr lang="en-GB" sz="3600" b="1" noProof="0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Validated over 3 PAT &amp; 4 PPTs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en-GB" b="1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epSOS I/II</a:t>
          </a:r>
          <a:endParaRPr lang="en-GB" b="1" noProof="0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noProof="0" dirty="0" smtClean="0">
              <a:latin typeface="Trebuchet MS" panose="020B0603020202020204" pitchFamily="34" charset="0"/>
            </a:rPr>
            <a:t>epSOS I &amp; II </a:t>
          </a:r>
          <a:r>
            <a:rPr lang="en-GB" noProof="0" dirty="0" smtClean="0">
              <a:latin typeface="Trebuchet MS" panose="020B0603020202020204" pitchFamily="34" charset="0"/>
            </a:rPr>
            <a:t>services available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  <dgm:t>
        <a:bodyPr/>
        <a:lstStyle/>
        <a:p>
          <a:endParaRPr lang="pt-PT"/>
        </a:p>
      </dgm:t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  <dgm:t>
        <a:bodyPr/>
        <a:lstStyle/>
        <a:p>
          <a:endParaRPr lang="pt-PT"/>
        </a:p>
      </dgm:t>
    </dgm:pt>
    <dgm:pt modelId="{1EE0AAEB-13FD-4D72-858D-B781BF0B2A9A}" type="pres">
      <dgm:prSet presAssocID="{49F56E48-08CB-4F72-94FC-053F041F3728}" presName="linNode" presStyleCnt="0"/>
      <dgm:spPr/>
      <dgm:t>
        <a:bodyPr/>
        <a:lstStyle/>
        <a:p>
          <a:endParaRPr lang="pt-PT"/>
        </a:p>
      </dgm:t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  <dgm:t>
        <a:bodyPr/>
        <a:lstStyle/>
        <a:p>
          <a:endParaRPr lang="pt-PT"/>
        </a:p>
      </dgm:t>
    </dgm:pt>
    <dgm:pt modelId="{C6816AC8-5B39-48ED-AF6A-6A8689F30417}" type="pres">
      <dgm:prSet presAssocID="{C7C48161-9C11-4C5B-B4E3-FCCEC189F1F5}" presName="linNode" presStyleCnt="0"/>
      <dgm:spPr/>
      <dgm:t>
        <a:bodyPr/>
        <a:lstStyle/>
        <a:p>
          <a:endParaRPr lang="pt-PT"/>
        </a:p>
      </dgm:t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DF82D2-9AB3-414D-95E0-3E811601AE82}" type="pres">
      <dgm:prSet presAssocID="{C7C48161-9C11-4C5B-B4E3-FCCEC189F1F5}" presName="descendantText" presStyleLbl="alignAccFollowNode1" presStyleIdx="2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  <dgm:t>
        <a:bodyPr/>
        <a:lstStyle/>
        <a:p>
          <a:endParaRPr lang="pt-PT"/>
        </a:p>
      </dgm:t>
    </dgm:pt>
    <dgm:pt modelId="{8BB4F266-E033-4B14-AEA2-108E2DAA87D9}" type="pres">
      <dgm:prSet presAssocID="{6101B9B0-16E6-4E4F-A224-0AB7CF4F3827}" presName="linNode" presStyleCnt="0"/>
      <dgm:spPr/>
      <dgm:t>
        <a:bodyPr/>
        <a:lstStyle/>
        <a:p>
          <a:endParaRPr lang="pt-PT"/>
        </a:p>
      </dgm:t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3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A8F25653-77F8-0446-A6AA-74A070D0C98C}" type="presOf" srcId="{D13F893D-AFE2-4AAD-9228-A4BF4185A0D6}" destId="{B3B98026-19FD-4B56-A735-D752375C3E3B}" srcOrd="0" destOrd="0" presId="urn:microsoft.com/office/officeart/2005/8/layout/vList5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D0DD5F21-267D-3D46-9403-61A20D0D9049}" type="presOf" srcId="{7EBACBB0-F0A8-40AE-9537-4FD6098ED515}" destId="{CB89C445-9EEC-4284-9B86-7FE2D1271F2A}" srcOrd="0" destOrd="0" presId="urn:microsoft.com/office/officeart/2005/8/layout/vList5"/>
    <dgm:cxn modelId="{AB66EFA0-12A7-184A-839A-8A2F043707E3}" type="presOf" srcId="{49F56E48-08CB-4F72-94FC-053F041F3728}" destId="{19E410CE-4388-4617-9013-B8B9696D945E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20172524-29BC-5D41-87B9-F74CCC06E30E}" type="presOf" srcId="{FA5C11E5-7D49-44C8-881A-D515C5062E59}" destId="{FDFB7DF2-EF42-4E0E-9978-5D7D141896D0}" srcOrd="0" destOrd="0" presId="urn:microsoft.com/office/officeart/2005/8/layout/vList5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B6FA326D-C7B4-564F-B194-3A2A39C4BF9B}" type="presOf" srcId="{455B6264-1684-4D22-B202-854F2091A6E8}" destId="{BE5825EC-6251-4149-BB75-5188A661B477}" srcOrd="0" destOrd="0" presId="urn:microsoft.com/office/officeart/2005/8/layout/vList5"/>
    <dgm:cxn modelId="{FD68DEEB-3330-194F-8708-16CDD0C86834}" type="presOf" srcId="{4532446A-D758-427F-A4BD-C63F67817FE5}" destId="{02DF82D2-9AB3-414D-95E0-3E811601AE82}" srcOrd="0" destOrd="0" presId="urn:microsoft.com/office/officeart/2005/8/layout/vList5"/>
    <dgm:cxn modelId="{B75B60A3-7ED0-724D-98DF-03F51E0184F9}" type="presOf" srcId="{6101B9B0-16E6-4E4F-A224-0AB7CF4F3827}" destId="{B792BABA-F8C7-4E07-8E1C-B85C46FC1D59}" srcOrd="0" destOrd="0" presId="urn:microsoft.com/office/officeart/2005/8/layout/vList5"/>
    <dgm:cxn modelId="{7D3AB9E1-F1B4-F642-BD0B-24EBCC8DE055}" type="presOf" srcId="{C7C48161-9C11-4C5B-B4E3-FCCEC189F1F5}" destId="{B0FB5573-F7C4-47F6-AAF6-C047F288BFD4}" srcOrd="0" destOrd="0" presId="urn:microsoft.com/office/officeart/2005/8/layout/vList5"/>
    <dgm:cxn modelId="{1FA967C8-E281-E24D-9BF2-08B7FC91F224}" type="presOf" srcId="{FC466DA2-9F1C-4D18-A627-121C7478042A}" destId="{B193B3AE-1D1C-4970-A729-6F7F07F6D4FB}" srcOrd="0" destOrd="0" presId="urn:microsoft.com/office/officeart/2005/8/layout/vList5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ACE3A25D-237B-744F-BA12-399E0F4A9E30}" type="presParOf" srcId="{CB89C445-9EEC-4284-9B86-7FE2D1271F2A}" destId="{691789CC-0C6D-444E-9D32-4299C5099079}" srcOrd="0" destOrd="0" presId="urn:microsoft.com/office/officeart/2005/8/layout/vList5"/>
    <dgm:cxn modelId="{3888CC9E-3998-8448-96E9-252164F5ED72}" type="presParOf" srcId="{691789CC-0C6D-444E-9D32-4299C5099079}" destId="{BE5825EC-6251-4149-BB75-5188A661B477}" srcOrd="0" destOrd="0" presId="urn:microsoft.com/office/officeart/2005/8/layout/vList5"/>
    <dgm:cxn modelId="{9B1D7D58-152D-3B42-993D-B48733A53D1E}" type="presParOf" srcId="{691789CC-0C6D-444E-9D32-4299C5099079}" destId="{FDFB7DF2-EF42-4E0E-9978-5D7D141896D0}" srcOrd="1" destOrd="0" presId="urn:microsoft.com/office/officeart/2005/8/layout/vList5"/>
    <dgm:cxn modelId="{A4014DA3-5BBC-9044-B319-E6AB5B5F1914}" type="presParOf" srcId="{CB89C445-9EEC-4284-9B86-7FE2D1271F2A}" destId="{8C909450-F403-4B47-8DFA-9714144C55A1}" srcOrd="1" destOrd="0" presId="urn:microsoft.com/office/officeart/2005/8/layout/vList5"/>
    <dgm:cxn modelId="{612AD51E-86AB-0243-BB65-4D003CD47921}" type="presParOf" srcId="{CB89C445-9EEC-4284-9B86-7FE2D1271F2A}" destId="{1EE0AAEB-13FD-4D72-858D-B781BF0B2A9A}" srcOrd="2" destOrd="0" presId="urn:microsoft.com/office/officeart/2005/8/layout/vList5"/>
    <dgm:cxn modelId="{55158FA7-CDF6-544F-B250-B3EC19F34A17}" type="presParOf" srcId="{1EE0AAEB-13FD-4D72-858D-B781BF0B2A9A}" destId="{19E410CE-4388-4617-9013-B8B9696D945E}" srcOrd="0" destOrd="0" presId="urn:microsoft.com/office/officeart/2005/8/layout/vList5"/>
    <dgm:cxn modelId="{32AFC919-5043-D74B-ACBD-9E7FDE5BBC31}" type="presParOf" srcId="{1EE0AAEB-13FD-4D72-858D-B781BF0B2A9A}" destId="{B193B3AE-1D1C-4970-A729-6F7F07F6D4FB}" srcOrd="1" destOrd="0" presId="urn:microsoft.com/office/officeart/2005/8/layout/vList5"/>
    <dgm:cxn modelId="{652F88C3-74E9-024B-9B15-292206686CA2}" type="presParOf" srcId="{CB89C445-9EEC-4284-9B86-7FE2D1271F2A}" destId="{D93AFB65-FC27-416C-810D-45A2CF07C797}" srcOrd="3" destOrd="0" presId="urn:microsoft.com/office/officeart/2005/8/layout/vList5"/>
    <dgm:cxn modelId="{156E086E-488E-E143-BAA5-9FE4322E186D}" type="presParOf" srcId="{CB89C445-9EEC-4284-9B86-7FE2D1271F2A}" destId="{C6816AC8-5B39-48ED-AF6A-6A8689F30417}" srcOrd="4" destOrd="0" presId="urn:microsoft.com/office/officeart/2005/8/layout/vList5"/>
    <dgm:cxn modelId="{BAE844A1-FB62-EB48-8863-842924FBE5EC}" type="presParOf" srcId="{C6816AC8-5B39-48ED-AF6A-6A8689F30417}" destId="{B0FB5573-F7C4-47F6-AAF6-C047F288BFD4}" srcOrd="0" destOrd="0" presId="urn:microsoft.com/office/officeart/2005/8/layout/vList5"/>
    <dgm:cxn modelId="{B868EDEE-BF6D-5949-99D5-E83CFEC18C1D}" type="presParOf" srcId="{C6816AC8-5B39-48ED-AF6A-6A8689F30417}" destId="{02DF82D2-9AB3-414D-95E0-3E811601AE82}" srcOrd="1" destOrd="0" presId="urn:microsoft.com/office/officeart/2005/8/layout/vList5"/>
    <dgm:cxn modelId="{2E36F821-BE52-7741-81D2-4260DF25D7F4}" type="presParOf" srcId="{CB89C445-9EEC-4284-9B86-7FE2D1271F2A}" destId="{E7B2CEE5-D292-43E7-9247-A9A19C520C87}" srcOrd="5" destOrd="0" presId="urn:microsoft.com/office/officeart/2005/8/layout/vList5"/>
    <dgm:cxn modelId="{3BFD66C2-6C66-9448-A002-96793C507FB4}" type="presParOf" srcId="{CB89C445-9EEC-4284-9B86-7FE2D1271F2A}" destId="{8BB4F266-E033-4B14-AEA2-108E2DAA87D9}" srcOrd="6" destOrd="0" presId="urn:microsoft.com/office/officeart/2005/8/layout/vList5"/>
    <dgm:cxn modelId="{4D66148B-36EB-FB48-B6DF-1ED6846A00DA}" type="presParOf" srcId="{8BB4F266-E033-4B14-AEA2-108E2DAA87D9}" destId="{B792BABA-F8C7-4E07-8E1C-B85C46FC1D59}" srcOrd="0" destOrd="0" presId="urn:microsoft.com/office/officeart/2005/8/layout/vList5"/>
    <dgm:cxn modelId="{01FF09FA-8A10-EB45-9751-DD1F38AABD66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38BDAD-0FE6-46A4-BA78-CAB8E81F4A79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5E5DC40E-314D-494D-86FA-3C8EF6A4148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FFFFFF"/>
          </a:solidFill>
        </a:ln>
      </dgm:spPr>
      <dgm:t>
        <a:bodyPr/>
        <a:lstStyle/>
        <a:p>
          <a:r>
            <a:rPr lang="pt-PT" sz="3600" dirty="0" smtClean="0">
              <a:solidFill>
                <a:schemeClr val="bg1"/>
              </a:solidFill>
              <a:latin typeface="Trebuchet MS" panose="020B0603020202020204" pitchFamily="34" charset="0"/>
            </a:rPr>
            <a:t>OpenNCP Comm</a:t>
          </a:r>
          <a:r>
            <a:rPr lang="pt-PT" sz="3600" b="1" dirty="0" smtClean="0">
              <a:solidFill>
                <a:schemeClr val="bg1"/>
              </a:solidFill>
              <a:latin typeface="Trebuchet MS" panose="020B0603020202020204" pitchFamily="34" charset="0"/>
            </a:rPr>
            <a:t>unity</a:t>
          </a:r>
          <a:endParaRPr lang="pt-PT" sz="36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F4ECF253-E777-4AD1-B1DD-254313EBB788}" type="par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88D87C2-8C9B-47D4-A84A-D42DF94C5711}" type="sib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9707E8-BB04-49B2-B347-7B50D0156EA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FFFFFF"/>
          </a:solidFill>
        </a:ln>
      </dgm:spPr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Collaborative Design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1945DDE4-A9F2-4448-851A-8CB1D34E796B}" type="par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FC756F9-B547-48AA-9BF0-9E9CFD4FCF8C}" type="sib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9FA0F36-B886-41E4-BBD9-ED80A3157143}">
      <dgm:prSet phldrT="[Text]" custT="1"/>
      <dgm:spPr/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Technology Engineering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2DEF8F5D-3CA0-40B9-9A86-9E172C61CB54}" type="par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B19D917-D9E4-4436-A3C0-7E57F2067BED}" type="sib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2B8A3F3-522E-4618-9FB2-EE80CD51DEC6}">
      <dgm:prSet phldrT="[Text]" custT="1"/>
      <dgm:spPr/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Support &amp; Maintenance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CAF8FC9F-13FD-4CDC-8D1A-E9E135EDDAB9}" type="par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4B76721-A5A9-40CA-A209-3DCC85AA4B65}" type="sib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27E8DF6-0892-46CA-84AA-09AE55173932}">
      <dgm:prSet phldrT="[Text]" custT="1"/>
      <dgm:spPr/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Knowledge Sharing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0722C63C-5244-460E-83AE-27EDFA535C05}" type="par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DD98C92-9E64-42BF-84DF-7ADBDEB49618}" type="sib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884A9D4-89A9-40F4-9531-BBA09D36A157}" type="pres">
      <dgm:prSet presAssocID="{F438BDAD-0FE6-46A4-BA78-CAB8E81F4A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ABC4705-C4A3-4A7D-8D27-E49312189F90}" type="pres">
      <dgm:prSet presAssocID="{5E5DC40E-314D-494D-86FA-3C8EF6A4148B}" presName="roof" presStyleLbl="dkBgShp" presStyleIdx="0" presStyleCnt="2" custScaleY="80952" custLinFactNeighborX="-833" custLinFactNeighborY="703"/>
      <dgm:spPr/>
      <dgm:t>
        <a:bodyPr/>
        <a:lstStyle/>
        <a:p>
          <a:endParaRPr lang="pt-PT"/>
        </a:p>
      </dgm:t>
    </dgm:pt>
    <dgm:pt modelId="{6A352387-1C60-4A10-A628-B23157F83289}" type="pres">
      <dgm:prSet presAssocID="{5E5DC40E-314D-494D-86FA-3C8EF6A4148B}" presName="pillars" presStyleCnt="0"/>
      <dgm:spPr/>
      <dgm:t>
        <a:bodyPr/>
        <a:lstStyle/>
        <a:p>
          <a:endParaRPr lang="pt-PT"/>
        </a:p>
      </dgm:t>
    </dgm:pt>
    <dgm:pt modelId="{1F1FEA7E-C0C8-4BFB-AA59-ED6E99A5787A}" type="pres">
      <dgm:prSet presAssocID="{5E5DC40E-314D-494D-86FA-3C8EF6A4148B}" presName="pillar1" presStyleLbl="node1" presStyleIdx="0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D4C22C-33FA-4240-90B7-E4654E7F1343}" type="pres">
      <dgm:prSet presAssocID="{F9FA0F36-B886-41E4-BBD9-ED80A3157143}" presName="pillarX" presStyleLbl="node1" presStyleIdx="1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8AD6D4-0448-4FFA-B94D-7B9BD78108B7}" type="pres">
      <dgm:prSet presAssocID="{E2B8A3F3-522E-4618-9FB2-EE80CD51DEC6}" presName="pillarX" presStyleLbl="node1" presStyleIdx="2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37EB62-101E-4292-99CA-22424C967FF5}" type="pres">
      <dgm:prSet presAssocID="{527E8DF6-0892-46CA-84AA-09AE55173932}" presName="pillarX" presStyleLbl="node1" presStyleIdx="3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5A3E4C-1BA1-4EF1-AB99-FC17D5CF4581}" type="pres">
      <dgm:prSet presAssocID="{5E5DC40E-314D-494D-86FA-3C8EF6A4148B}" presName="base" presStyleLbl="dkBgShp" presStyleIdx="1" presStyleCnt="2" custLinFactNeighborY="4547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endParaRPr lang="pt-PT"/>
        </a:p>
      </dgm:t>
    </dgm:pt>
  </dgm:ptLst>
  <dgm:cxnLst>
    <dgm:cxn modelId="{21D93379-5316-479D-958D-7B6D1B239398}" type="presOf" srcId="{F9FA0F36-B886-41E4-BBD9-ED80A3157143}" destId="{8BD4C22C-33FA-4240-90B7-E4654E7F1343}" srcOrd="0" destOrd="0" presId="urn:microsoft.com/office/officeart/2005/8/layout/hList3"/>
    <dgm:cxn modelId="{AE8AE516-CD53-4139-A27A-92BCE4B89568}" srcId="{5E5DC40E-314D-494D-86FA-3C8EF6A4148B}" destId="{FA9707E8-BB04-49B2-B347-7B50D0156EA8}" srcOrd="0" destOrd="0" parTransId="{1945DDE4-A9F2-4448-851A-8CB1D34E796B}" sibTransId="{9FC756F9-B547-48AA-9BF0-9E9CFD4FCF8C}"/>
    <dgm:cxn modelId="{067B0D46-0630-455A-ABBC-A673AD582248}" srcId="{5E5DC40E-314D-494D-86FA-3C8EF6A4148B}" destId="{527E8DF6-0892-46CA-84AA-09AE55173932}" srcOrd="3" destOrd="0" parTransId="{0722C63C-5244-460E-83AE-27EDFA535C05}" sibTransId="{BDD98C92-9E64-42BF-84DF-7ADBDEB49618}"/>
    <dgm:cxn modelId="{7E7D4909-C8E7-4802-A3CA-26BEC26F0397}" srcId="{5E5DC40E-314D-494D-86FA-3C8EF6A4148B}" destId="{F9FA0F36-B886-41E4-BBD9-ED80A3157143}" srcOrd="1" destOrd="0" parTransId="{2DEF8F5D-3CA0-40B9-9A86-9E172C61CB54}" sibTransId="{DB19D917-D9E4-4436-A3C0-7E57F2067BED}"/>
    <dgm:cxn modelId="{5B1FD840-AB51-44A5-A300-436B4A71E33F}" type="presOf" srcId="{E2B8A3F3-522E-4618-9FB2-EE80CD51DEC6}" destId="{CC8AD6D4-0448-4FFA-B94D-7B9BD78108B7}" srcOrd="0" destOrd="0" presId="urn:microsoft.com/office/officeart/2005/8/layout/hList3"/>
    <dgm:cxn modelId="{CEECF1BD-900A-4E87-9FE2-2672FA327769}" srcId="{F438BDAD-0FE6-46A4-BA78-CAB8E81F4A79}" destId="{5E5DC40E-314D-494D-86FA-3C8EF6A4148B}" srcOrd="0" destOrd="0" parTransId="{F4ECF253-E777-4AD1-B1DD-254313EBB788}" sibTransId="{C88D87C2-8C9B-47D4-A84A-D42DF94C5711}"/>
    <dgm:cxn modelId="{EE50967D-5835-4065-833A-057B60EF6538}" type="presOf" srcId="{527E8DF6-0892-46CA-84AA-09AE55173932}" destId="{D437EB62-101E-4292-99CA-22424C967FF5}" srcOrd="0" destOrd="0" presId="urn:microsoft.com/office/officeart/2005/8/layout/hList3"/>
    <dgm:cxn modelId="{086925C9-9D7D-4B99-B1F6-3746A9C95035}" type="presOf" srcId="{F438BDAD-0FE6-46A4-BA78-CAB8E81F4A79}" destId="{B884A9D4-89A9-40F4-9531-BBA09D36A157}" srcOrd="0" destOrd="0" presId="urn:microsoft.com/office/officeart/2005/8/layout/hList3"/>
    <dgm:cxn modelId="{C5415F5A-F1A8-411E-8B4D-C0BCB7FEC095}" type="presOf" srcId="{FA9707E8-BB04-49B2-B347-7B50D0156EA8}" destId="{1F1FEA7E-C0C8-4BFB-AA59-ED6E99A5787A}" srcOrd="0" destOrd="0" presId="urn:microsoft.com/office/officeart/2005/8/layout/hList3"/>
    <dgm:cxn modelId="{E1175B64-F103-46FA-A67D-92598DE92DEB}" type="presOf" srcId="{5E5DC40E-314D-494D-86FA-3C8EF6A4148B}" destId="{0ABC4705-C4A3-4A7D-8D27-E49312189F90}" srcOrd="0" destOrd="0" presId="urn:microsoft.com/office/officeart/2005/8/layout/hList3"/>
    <dgm:cxn modelId="{93260907-6E28-49B9-999C-CF11CB27D1BF}" srcId="{5E5DC40E-314D-494D-86FA-3C8EF6A4148B}" destId="{E2B8A3F3-522E-4618-9FB2-EE80CD51DEC6}" srcOrd="2" destOrd="0" parTransId="{CAF8FC9F-13FD-4CDC-8D1A-E9E135EDDAB9}" sibTransId="{A4B76721-A5A9-40CA-A209-3DCC85AA4B65}"/>
    <dgm:cxn modelId="{FD80D259-403C-4DA8-A65B-88FBF49E2448}" type="presParOf" srcId="{B884A9D4-89A9-40F4-9531-BBA09D36A157}" destId="{0ABC4705-C4A3-4A7D-8D27-E49312189F90}" srcOrd="0" destOrd="0" presId="urn:microsoft.com/office/officeart/2005/8/layout/hList3"/>
    <dgm:cxn modelId="{744B15FF-3799-443F-9BD0-B2F1DB2ED730}" type="presParOf" srcId="{B884A9D4-89A9-40F4-9531-BBA09D36A157}" destId="{6A352387-1C60-4A10-A628-B23157F83289}" srcOrd="1" destOrd="0" presId="urn:microsoft.com/office/officeart/2005/8/layout/hList3"/>
    <dgm:cxn modelId="{E9D70740-17EF-464F-8928-959FD3175299}" type="presParOf" srcId="{6A352387-1C60-4A10-A628-B23157F83289}" destId="{1F1FEA7E-C0C8-4BFB-AA59-ED6E99A5787A}" srcOrd="0" destOrd="0" presId="urn:microsoft.com/office/officeart/2005/8/layout/hList3"/>
    <dgm:cxn modelId="{82100405-5838-420E-84CE-B7451086E6A6}" type="presParOf" srcId="{6A352387-1C60-4A10-A628-B23157F83289}" destId="{8BD4C22C-33FA-4240-90B7-E4654E7F1343}" srcOrd="1" destOrd="0" presId="urn:microsoft.com/office/officeart/2005/8/layout/hList3"/>
    <dgm:cxn modelId="{275773C5-FCA7-4AC6-9958-71BDEF2C4528}" type="presParOf" srcId="{6A352387-1C60-4A10-A628-B23157F83289}" destId="{CC8AD6D4-0448-4FFA-B94D-7B9BD78108B7}" srcOrd="2" destOrd="0" presId="urn:microsoft.com/office/officeart/2005/8/layout/hList3"/>
    <dgm:cxn modelId="{63DF0C3D-BE55-4923-8871-CA7BF3182C9A}" type="presParOf" srcId="{6A352387-1C60-4A10-A628-B23157F83289}" destId="{D437EB62-101E-4292-99CA-22424C967FF5}" srcOrd="3" destOrd="0" presId="urn:microsoft.com/office/officeart/2005/8/layout/hList3"/>
    <dgm:cxn modelId="{4CAD0AB6-4F8A-4732-B9D6-0400FE20D55D}" type="presParOf" srcId="{B884A9D4-89A9-40F4-9531-BBA09D36A157}" destId="{5B5A3E4C-1BA1-4EF1-AB99-FC17D5CF45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4F2C-53A8-40A4-8A38-4DD2E748A834}">
      <dsp:nvSpPr>
        <dsp:cNvPr id="0" name=""/>
        <dsp:cNvSpPr/>
      </dsp:nvSpPr>
      <dsp:spPr>
        <a:xfrm rot="16200000">
          <a:off x="-1242341" y="2093313"/>
          <a:ext cx="3169919" cy="38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97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>
              <a:latin typeface="Trebuchet MS" panose="020B0603020202020204" pitchFamily="34" charset="0"/>
            </a:rPr>
            <a:t>Original Idea</a:t>
          </a:r>
          <a:endParaRPr lang="en-GB" sz="2200" b="1" kern="1200" dirty="0">
            <a:latin typeface="Trebuchet MS" panose="020B0603020202020204" pitchFamily="34" charset="0"/>
          </a:endParaRPr>
        </a:p>
      </dsp:txBody>
      <dsp:txXfrm>
        <a:off x="-1242341" y="2093313"/>
        <a:ext cx="3169919" cy="383210"/>
      </dsp:txXfrm>
    </dsp:sp>
    <dsp:sp modelId="{FD7D5EA2-897C-4ADB-9330-0E2439B656F7}">
      <dsp:nvSpPr>
        <dsp:cNvPr id="0" name=""/>
        <dsp:cNvSpPr/>
      </dsp:nvSpPr>
      <dsp:spPr>
        <a:xfrm>
          <a:off x="582659" y="709722"/>
          <a:ext cx="2361845" cy="3169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7970" rIns="128016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latin typeface="Trebuchet MS" panose="020B0603020202020204" pitchFamily="34" charset="0"/>
            </a:rPr>
            <a:t>Limit project results to specifications</a:t>
          </a:r>
          <a:endParaRPr lang="en-GB" sz="1800" b="1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b="1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latin typeface="Trebuchet MS" panose="020B0603020202020204" pitchFamily="34" charset="0"/>
            </a:rPr>
            <a:t>Leave implementation to PNs</a:t>
          </a:r>
          <a:endParaRPr lang="en-GB" sz="1800" b="1" kern="1200" dirty="0">
            <a:latin typeface="Trebuchet MS" panose="020B0603020202020204" pitchFamily="34" charset="0"/>
          </a:endParaRPr>
        </a:p>
      </dsp:txBody>
      <dsp:txXfrm>
        <a:off x="582659" y="709722"/>
        <a:ext cx="2361845" cy="3169919"/>
      </dsp:txXfrm>
    </dsp:sp>
    <dsp:sp modelId="{7D135400-9203-4581-9CAC-1C44153BE677}">
      <dsp:nvSpPr>
        <dsp:cNvPr id="0" name=""/>
        <dsp:cNvSpPr/>
      </dsp:nvSpPr>
      <dsp:spPr>
        <a:xfrm>
          <a:off x="151013" y="194121"/>
          <a:ext cx="766420" cy="76642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5962A-B66F-4157-9939-129666C9FA58}">
      <dsp:nvSpPr>
        <dsp:cNvPr id="0" name=""/>
        <dsp:cNvSpPr/>
      </dsp:nvSpPr>
      <dsp:spPr>
        <a:xfrm rot="16200000">
          <a:off x="1777510" y="2093313"/>
          <a:ext cx="3169919" cy="38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97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>
              <a:latin typeface="Trebuchet MS" panose="020B0603020202020204" pitchFamily="34" charset="0"/>
            </a:rPr>
            <a:t>Recognized outcome</a:t>
          </a:r>
          <a:endParaRPr lang="en-GB" sz="2200" kern="1200" dirty="0" smtClean="0">
            <a:latin typeface="Trebuchet MS" panose="020B0603020202020204" pitchFamily="34" charset="0"/>
          </a:endParaRPr>
        </a:p>
      </dsp:txBody>
      <dsp:txXfrm>
        <a:off x="1777510" y="2093313"/>
        <a:ext cx="3169919" cy="383210"/>
      </dsp:txXfrm>
    </dsp:sp>
    <dsp:sp modelId="{282085E3-8825-4F45-85FF-924BE31B2992}">
      <dsp:nvSpPr>
        <dsp:cNvPr id="0" name=""/>
        <dsp:cNvSpPr/>
      </dsp:nvSpPr>
      <dsp:spPr>
        <a:xfrm>
          <a:off x="3647720" y="720087"/>
          <a:ext cx="2386258" cy="3169919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7970" rIns="128016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latin typeface="Trebuchet MS" panose="020B0603020202020204" pitchFamily="34" charset="0"/>
            </a:rPr>
            <a:t>Feasibility of achieving interoperability between PNs was very low</a:t>
          </a:r>
          <a:endParaRPr lang="en-GB" sz="1800" b="1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b="1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latin typeface="Trebuchet MS" panose="020B0603020202020204" pitchFamily="34" charset="0"/>
            </a:rPr>
            <a:t>PNs commitment with specs was low</a:t>
          </a:r>
          <a:endParaRPr lang="en-GB" sz="1800" b="1" kern="1200" dirty="0">
            <a:latin typeface="Trebuchet MS" panose="020B0603020202020204" pitchFamily="34" charset="0"/>
          </a:endParaRPr>
        </a:p>
      </dsp:txBody>
      <dsp:txXfrm>
        <a:off x="3647720" y="720087"/>
        <a:ext cx="2386258" cy="3169919"/>
      </dsp:txXfrm>
    </dsp:sp>
    <dsp:sp modelId="{88F8FEF3-E254-4344-83DD-8289B1F3E1C1}">
      <dsp:nvSpPr>
        <dsp:cNvPr id="0" name=""/>
        <dsp:cNvSpPr/>
      </dsp:nvSpPr>
      <dsp:spPr>
        <a:xfrm>
          <a:off x="3170864" y="194121"/>
          <a:ext cx="766420" cy="76642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103B8-93FE-4615-97A5-FADFBCA0272A}">
      <dsp:nvSpPr>
        <dsp:cNvPr id="0" name=""/>
        <dsp:cNvSpPr/>
      </dsp:nvSpPr>
      <dsp:spPr>
        <a:xfrm rot="16200000">
          <a:off x="4757972" y="2093313"/>
          <a:ext cx="3169919" cy="38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97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latin typeface="Trebuchet MS" panose="020B0603020202020204" pitchFamily="34" charset="0"/>
            </a:rPr>
            <a:t>Actions taken</a:t>
          </a:r>
        </a:p>
      </dsp:txBody>
      <dsp:txXfrm>
        <a:off x="4757972" y="2093313"/>
        <a:ext cx="3169919" cy="383210"/>
      </dsp:txXfrm>
    </dsp:sp>
    <dsp:sp modelId="{4DD328CC-8528-4833-8DA7-D7B6F520EE0D}">
      <dsp:nvSpPr>
        <dsp:cNvPr id="0" name=""/>
        <dsp:cNvSpPr/>
      </dsp:nvSpPr>
      <dsp:spPr>
        <a:xfrm>
          <a:off x="6596860" y="699958"/>
          <a:ext cx="2137504" cy="316991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7970" rIns="128016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smtClean="0">
              <a:latin typeface="Trebuchet MS" panose="020B0603020202020204" pitchFamily="34" charset="0"/>
            </a:rPr>
            <a:t>In 2010, it was decided to engage a consortium to develop a reference implementation</a:t>
          </a:r>
          <a:endParaRPr lang="en-GB" sz="1800" b="1" kern="1200" dirty="0">
            <a:latin typeface="Trebuchet MS" panose="020B0603020202020204" pitchFamily="34" charset="0"/>
          </a:endParaRPr>
        </a:p>
      </dsp:txBody>
      <dsp:txXfrm>
        <a:off x="6596860" y="699958"/>
        <a:ext cx="2137504" cy="3169919"/>
      </dsp:txXfrm>
    </dsp:sp>
    <dsp:sp modelId="{D4831FE0-1303-43F1-A7A3-9A2515954CD6}">
      <dsp:nvSpPr>
        <dsp:cNvPr id="0" name=""/>
        <dsp:cNvSpPr/>
      </dsp:nvSpPr>
      <dsp:spPr>
        <a:xfrm>
          <a:off x="6202922" y="194121"/>
          <a:ext cx="766420" cy="76642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F8D2E-0DFD-4049-9ACA-FD5DD36E1D85}">
      <dsp:nvSpPr>
        <dsp:cNvPr id="0" name=""/>
        <dsp:cNvSpPr/>
      </dsp:nvSpPr>
      <dsp:spPr>
        <a:xfrm rot="16200000">
          <a:off x="764089" y="-764089"/>
          <a:ext cx="2340557" cy="3868737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b="1" kern="1200" dirty="0" smtClean="0">
              <a:latin typeface="Trebuchet MS" panose="020B0603020202020204" pitchFamily="34" charset="0"/>
            </a:rPr>
            <a:t>Motivation and Culture</a:t>
          </a:r>
          <a:endParaRPr lang="pt-PT" sz="4300" kern="1200" dirty="0">
            <a:latin typeface="Trebuchet MS" panose="020B0603020202020204" pitchFamily="34" charset="0"/>
          </a:endParaRPr>
        </a:p>
      </dsp:txBody>
      <dsp:txXfrm rot="5400000">
        <a:off x="0" y="0"/>
        <a:ext cx="3868737" cy="1755418"/>
      </dsp:txXfrm>
    </dsp:sp>
    <dsp:sp modelId="{3C0086AF-B4E1-4CC1-9DA1-440D6F0BD75C}">
      <dsp:nvSpPr>
        <dsp:cNvPr id="0" name=""/>
        <dsp:cNvSpPr/>
      </dsp:nvSpPr>
      <dsp:spPr>
        <a:xfrm>
          <a:off x="3868737" y="0"/>
          <a:ext cx="3868737" cy="2340557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b="1" kern="1200" smtClean="0">
              <a:latin typeface="Trebuchet MS" panose="020B0603020202020204" pitchFamily="34" charset="0"/>
            </a:rPr>
            <a:t>Skills and Expertise</a:t>
          </a:r>
          <a:endParaRPr lang="pt-PT" sz="4300" kern="1200" dirty="0">
            <a:latin typeface="Trebuchet MS" panose="020B0603020202020204" pitchFamily="34" charset="0"/>
          </a:endParaRPr>
        </a:p>
      </dsp:txBody>
      <dsp:txXfrm>
        <a:off x="3868737" y="0"/>
        <a:ext cx="3868737" cy="1755418"/>
      </dsp:txXfrm>
    </dsp:sp>
    <dsp:sp modelId="{A180CB97-88CC-411A-BBC6-8ADEB3D3B24C}">
      <dsp:nvSpPr>
        <dsp:cNvPr id="0" name=""/>
        <dsp:cNvSpPr/>
      </dsp:nvSpPr>
      <dsp:spPr>
        <a:xfrm rot="10800000">
          <a:off x="0" y="2340557"/>
          <a:ext cx="3868737" cy="2340557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b="1" kern="1200" dirty="0" smtClean="0">
              <a:latin typeface="Trebuchet MS" panose="020B0603020202020204" pitchFamily="34" charset="0"/>
            </a:rPr>
            <a:t>Willing People</a:t>
          </a:r>
          <a:endParaRPr lang="pt-PT" sz="4300" kern="1200" dirty="0">
            <a:latin typeface="Trebuchet MS" panose="020B0603020202020204" pitchFamily="34" charset="0"/>
          </a:endParaRPr>
        </a:p>
      </dsp:txBody>
      <dsp:txXfrm rot="10800000">
        <a:off x="0" y="2925696"/>
        <a:ext cx="3868737" cy="1755418"/>
      </dsp:txXfrm>
    </dsp:sp>
    <dsp:sp modelId="{3F28261E-A02C-4267-B9FD-EE13AAEF86FA}">
      <dsp:nvSpPr>
        <dsp:cNvPr id="0" name=""/>
        <dsp:cNvSpPr/>
      </dsp:nvSpPr>
      <dsp:spPr>
        <a:xfrm rot="5400000">
          <a:off x="4632827" y="1576467"/>
          <a:ext cx="2340557" cy="3868737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b="1" kern="1200" dirty="0" smtClean="0">
              <a:latin typeface="Trebuchet MS" panose="020B0603020202020204" pitchFamily="34" charset="0"/>
            </a:rPr>
            <a:t>Common needs</a:t>
          </a:r>
          <a:endParaRPr lang="en-GB" sz="4300" b="1" kern="1200" dirty="0">
            <a:latin typeface="Trebuchet MS" panose="020B0603020202020204" pitchFamily="34" charset="0"/>
          </a:endParaRPr>
        </a:p>
      </dsp:txBody>
      <dsp:txXfrm rot="-5400000">
        <a:off x="3868738" y="2925696"/>
        <a:ext cx="3868737" cy="1755418"/>
      </dsp:txXfrm>
    </dsp:sp>
    <dsp:sp modelId="{DC45C64A-32B5-4629-9F70-E0695AF2587E}">
      <dsp:nvSpPr>
        <dsp:cNvPr id="0" name=""/>
        <dsp:cNvSpPr/>
      </dsp:nvSpPr>
      <dsp:spPr>
        <a:xfrm>
          <a:off x="2336879" y="1584768"/>
          <a:ext cx="3063715" cy="151157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latin typeface="Trebuchet MS" panose="020B0603020202020204" pitchFamily="34" charset="0"/>
            </a:rPr>
            <a:t>Unity Key</a:t>
          </a:r>
          <a:endParaRPr lang="pt-PT" sz="3200" kern="1200" dirty="0">
            <a:latin typeface="Trebuchet MS" panose="020B0603020202020204" pitchFamily="34" charset="0"/>
          </a:endParaRPr>
        </a:p>
      </dsp:txBody>
      <dsp:txXfrm>
        <a:off x="2410668" y="1658557"/>
        <a:ext cx="2916137" cy="136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B7DF2-EF42-4E0E-9978-5D7D141896D0}">
      <dsp:nvSpPr>
        <dsp:cNvPr id="0" name=""/>
        <dsp:cNvSpPr/>
      </dsp:nvSpPr>
      <dsp:spPr>
        <a:xfrm rot="5400000">
          <a:off x="4692300" y="-2598212"/>
          <a:ext cx="610155" cy="596229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kern="1200" dirty="0" smtClean="0">
              <a:latin typeface="Trebuchet MS" panose="020B0603020202020204" pitchFamily="34" charset="0"/>
            </a:rPr>
            <a:t>Countrie</a:t>
          </a:r>
          <a:r>
            <a:rPr lang="pt-PT" sz="2800" kern="1200" dirty="0" smtClean="0">
              <a:latin typeface="Helvetica Neue" pitchFamily="2"/>
            </a:rPr>
            <a:t>s</a:t>
          </a:r>
          <a:endParaRPr lang="pt-PT" sz="1900" kern="1200" dirty="0">
            <a:latin typeface="Helvetica Neue" pitchFamily="2"/>
          </a:endParaRPr>
        </a:p>
      </dsp:txBody>
      <dsp:txXfrm rot="-5400000">
        <a:off x="2016233" y="107640"/>
        <a:ext cx="5932505" cy="550585"/>
      </dsp:txXfrm>
    </dsp:sp>
    <dsp:sp modelId="{BE5825EC-6251-4149-BB75-5188A661B477}">
      <dsp:nvSpPr>
        <dsp:cNvPr id="0" name=""/>
        <dsp:cNvSpPr/>
      </dsp:nvSpPr>
      <dsp:spPr>
        <a:xfrm>
          <a:off x="734450" y="0"/>
          <a:ext cx="1641789" cy="762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000" b="1" kern="1200" dirty="0" smtClean="0">
              <a:solidFill>
                <a:srgbClr val="000000"/>
              </a:solidFill>
              <a:latin typeface="Trebuchet MS" panose="020B0603020202020204" pitchFamily="34" charset="0"/>
            </a:rPr>
            <a:t>14</a:t>
          </a:r>
          <a:endParaRPr lang="pt-PT" sz="4000" b="1" kern="1200" dirty="0">
            <a:solidFill>
              <a:srgbClr val="000000"/>
            </a:solidFill>
            <a:latin typeface="Trebuchet MS" panose="020B0603020202020204" pitchFamily="34" charset="0"/>
          </a:endParaRPr>
        </a:p>
      </dsp:txBody>
      <dsp:txXfrm>
        <a:off x="771682" y="37232"/>
        <a:ext cx="1567325" cy="688230"/>
      </dsp:txXfrm>
    </dsp:sp>
    <dsp:sp modelId="{B193B3AE-1D1C-4970-A729-6F7F07F6D4FB}">
      <dsp:nvSpPr>
        <dsp:cNvPr id="0" name=""/>
        <dsp:cNvSpPr/>
      </dsp:nvSpPr>
      <dsp:spPr>
        <a:xfrm rot="5400000">
          <a:off x="4778672" y="-1739758"/>
          <a:ext cx="610155" cy="584704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noProof="0" dirty="0" smtClean="0">
              <a:latin typeface="Trebuchet MS" panose="020B0603020202020204" pitchFamily="34" charset="0"/>
            </a:rPr>
            <a:t>Contributors (developers, consultants, adopters)</a:t>
          </a:r>
          <a:endParaRPr lang="en-GB" sz="1900" kern="1200" noProof="0" dirty="0">
            <a:latin typeface="Trebuchet MS" panose="020B0603020202020204" pitchFamily="34" charset="0"/>
          </a:endParaRPr>
        </a:p>
      </dsp:txBody>
      <dsp:txXfrm rot="-5400000">
        <a:off x="2160230" y="908469"/>
        <a:ext cx="5817255" cy="550585"/>
      </dsp:txXfrm>
    </dsp:sp>
    <dsp:sp modelId="{19E410CE-4388-4617-9013-B8B9696D945E}">
      <dsp:nvSpPr>
        <dsp:cNvPr id="0" name=""/>
        <dsp:cNvSpPr/>
      </dsp:nvSpPr>
      <dsp:spPr>
        <a:xfrm>
          <a:off x="734450" y="804000"/>
          <a:ext cx="1641789" cy="762694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000" b="1" kern="1200" dirty="0" smtClean="0">
              <a:solidFill>
                <a:srgbClr val="000000"/>
              </a:solidFill>
              <a:latin typeface="Trebuchet MS" panose="020B0603020202020204" pitchFamily="34" charset="0"/>
            </a:rPr>
            <a:t>27</a:t>
          </a:r>
          <a:endParaRPr lang="pt-PT" sz="4000" b="1" kern="1200" dirty="0">
            <a:solidFill>
              <a:srgbClr val="000000"/>
            </a:solidFill>
            <a:latin typeface="Trebuchet MS" panose="020B0603020202020204" pitchFamily="34" charset="0"/>
          </a:endParaRPr>
        </a:p>
      </dsp:txBody>
      <dsp:txXfrm>
        <a:off x="771682" y="841232"/>
        <a:ext cx="1567325" cy="688230"/>
      </dsp:txXfrm>
    </dsp:sp>
    <dsp:sp modelId="{02DF82D2-9AB3-414D-95E0-3E811601AE82}">
      <dsp:nvSpPr>
        <dsp:cNvPr id="0" name=""/>
        <dsp:cNvSpPr/>
      </dsp:nvSpPr>
      <dsp:spPr>
        <a:xfrm rot="5400000">
          <a:off x="4778672" y="-938929"/>
          <a:ext cx="610155" cy="584704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smtClean="0">
              <a:latin typeface="Trebuchet MS" panose="020B0603020202020204" pitchFamily="34" charset="0"/>
            </a:rPr>
            <a:t>Spanned timezones</a:t>
          </a:r>
          <a:endParaRPr lang="pt-PT" sz="1900" kern="1200" dirty="0">
            <a:latin typeface="Trebuchet MS" panose="020B0603020202020204" pitchFamily="34" charset="0"/>
          </a:endParaRPr>
        </a:p>
      </dsp:txBody>
      <dsp:txXfrm rot="-5400000">
        <a:off x="2160230" y="1709298"/>
        <a:ext cx="5817255" cy="550585"/>
      </dsp:txXfrm>
    </dsp:sp>
    <dsp:sp modelId="{B0FB5573-F7C4-47F6-AAF6-C047F288BFD4}">
      <dsp:nvSpPr>
        <dsp:cNvPr id="0" name=""/>
        <dsp:cNvSpPr/>
      </dsp:nvSpPr>
      <dsp:spPr>
        <a:xfrm>
          <a:off x="734450" y="1584175"/>
          <a:ext cx="1641789" cy="762694"/>
        </a:xfrm>
        <a:prstGeom prst="roundRect">
          <a:avLst/>
        </a:prstGeom>
        <a:solidFill>
          <a:schemeClr val="accent1"/>
        </a:solidFill>
        <a:ln w="2857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000" b="1" kern="1200" dirty="0" smtClean="0">
              <a:solidFill>
                <a:srgbClr val="000000"/>
              </a:solidFill>
              <a:latin typeface="Trebuchet MS" panose="020B0603020202020204" pitchFamily="34" charset="0"/>
            </a:rPr>
            <a:t>3</a:t>
          </a:r>
          <a:endParaRPr lang="pt-PT" sz="4000" b="1" kern="1200" dirty="0">
            <a:solidFill>
              <a:srgbClr val="000000"/>
            </a:solidFill>
            <a:latin typeface="Trebuchet MS" panose="020B0603020202020204" pitchFamily="34" charset="0"/>
          </a:endParaRPr>
        </a:p>
      </dsp:txBody>
      <dsp:txXfrm>
        <a:off x="771682" y="1621407"/>
        <a:ext cx="1567325" cy="688230"/>
      </dsp:txXfrm>
    </dsp:sp>
    <dsp:sp modelId="{B3B98026-19FD-4B56-A735-D752375C3E3B}">
      <dsp:nvSpPr>
        <dsp:cNvPr id="0" name=""/>
        <dsp:cNvSpPr/>
      </dsp:nvSpPr>
      <dsp:spPr>
        <a:xfrm rot="5400000">
          <a:off x="4778672" y="-138100"/>
          <a:ext cx="610155" cy="584704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smtClean="0">
              <a:latin typeface="Trebuchet MS" panose="020B0603020202020204" pitchFamily="34" charset="0"/>
            </a:rPr>
            <a:t>Source repositories</a:t>
          </a:r>
          <a:endParaRPr lang="pt-PT" sz="1900" kern="1200" dirty="0">
            <a:latin typeface="Trebuchet MS" panose="020B0603020202020204" pitchFamily="34" charset="0"/>
          </a:endParaRPr>
        </a:p>
      </dsp:txBody>
      <dsp:txXfrm rot="-5400000">
        <a:off x="2160230" y="2510127"/>
        <a:ext cx="5817255" cy="550585"/>
      </dsp:txXfrm>
    </dsp:sp>
    <dsp:sp modelId="{B792BABA-F8C7-4E07-8E1C-B85C46FC1D59}">
      <dsp:nvSpPr>
        <dsp:cNvPr id="0" name=""/>
        <dsp:cNvSpPr/>
      </dsp:nvSpPr>
      <dsp:spPr>
        <a:xfrm>
          <a:off x="734450" y="2405657"/>
          <a:ext cx="1641789" cy="76269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000" b="1" kern="1200" dirty="0" smtClean="0">
              <a:solidFill>
                <a:srgbClr val="000000"/>
              </a:solidFill>
              <a:latin typeface="Trebuchet MS" panose="020B0603020202020204" pitchFamily="34" charset="0"/>
            </a:rPr>
            <a:t>24</a:t>
          </a:r>
          <a:endParaRPr lang="pt-PT" sz="4000" b="1" kern="1200" dirty="0">
            <a:solidFill>
              <a:srgbClr val="000000"/>
            </a:solidFill>
            <a:latin typeface="Trebuchet MS" panose="020B0603020202020204" pitchFamily="34" charset="0"/>
          </a:endParaRPr>
        </a:p>
      </dsp:txBody>
      <dsp:txXfrm>
        <a:off x="771682" y="2442889"/>
        <a:ext cx="1567325" cy="688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B7DF2-EF42-4E0E-9978-5D7D141896D0}">
      <dsp:nvSpPr>
        <dsp:cNvPr id="0" name=""/>
        <dsp:cNvSpPr/>
      </dsp:nvSpPr>
      <dsp:spPr>
        <a:xfrm rot="5400000">
          <a:off x="4829363" y="-1955829"/>
          <a:ext cx="624022" cy="469493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dirty="0" smtClean="0">
              <a:latin typeface="Trebuchet MS" panose="020B0603020202020204" pitchFamily="34" charset="0"/>
            </a:rPr>
            <a:t>+ meetings (</a:t>
          </a:r>
          <a:r>
            <a:rPr lang="en-GB" sz="2400" i="1" kern="1200" noProof="0" dirty="0" err="1" smtClean="0">
              <a:latin typeface="Trebuchet MS" panose="020B0603020202020204" pitchFamily="34" charset="0"/>
            </a:rPr>
            <a:t>tconf</a:t>
          </a:r>
          <a:r>
            <a:rPr lang="en-GB" sz="2400" kern="1200" noProof="0" dirty="0" smtClean="0">
              <a:latin typeface="Trebuchet MS" panose="020B0603020202020204" pitchFamily="34" charset="0"/>
            </a:rPr>
            <a:t> or </a:t>
          </a:r>
          <a:r>
            <a:rPr lang="en-GB" sz="2400" i="1" kern="1200" noProof="0" dirty="0" smtClean="0">
              <a:latin typeface="Trebuchet MS" panose="020B0603020202020204" pitchFamily="34" charset="0"/>
            </a:rPr>
            <a:t>f2f</a:t>
          </a:r>
          <a:r>
            <a:rPr lang="en-GB" sz="2400" kern="1200" noProof="0" dirty="0" smtClean="0">
              <a:latin typeface="Trebuchet MS" panose="020B0603020202020204" pitchFamily="34" charset="0"/>
            </a:rPr>
            <a:t>)</a:t>
          </a:r>
          <a:endParaRPr lang="en-GB" sz="2400" kern="1200" noProof="0" dirty="0">
            <a:latin typeface="Trebuchet MS" panose="020B0603020202020204" pitchFamily="34" charset="0"/>
          </a:endParaRPr>
        </a:p>
      </dsp:txBody>
      <dsp:txXfrm rot="-5400000">
        <a:off x="2793909" y="110087"/>
        <a:ext cx="4664468" cy="563098"/>
      </dsp:txXfrm>
    </dsp:sp>
    <dsp:sp modelId="{BE5825EC-6251-4149-BB75-5188A661B477}">
      <dsp:nvSpPr>
        <dsp:cNvPr id="0" name=""/>
        <dsp:cNvSpPr/>
      </dsp:nvSpPr>
      <dsp:spPr>
        <a:xfrm>
          <a:off x="1368130" y="0"/>
          <a:ext cx="1641789" cy="7800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150</a:t>
          </a:r>
          <a:endParaRPr lang="en-GB" sz="3600" b="1" kern="1200" noProof="0" dirty="0">
            <a:solidFill>
              <a:srgbClr val="000000"/>
            </a:solidFill>
            <a:latin typeface="Trebuchet MS" panose="020B0603020202020204" pitchFamily="34" charset="0"/>
          </a:endParaRPr>
        </a:p>
      </dsp:txBody>
      <dsp:txXfrm>
        <a:off x="1406208" y="38078"/>
        <a:ext cx="1565633" cy="703872"/>
      </dsp:txXfrm>
    </dsp:sp>
    <dsp:sp modelId="{B193B3AE-1D1C-4970-A729-6F7F07F6D4FB}">
      <dsp:nvSpPr>
        <dsp:cNvPr id="0" name=""/>
        <dsp:cNvSpPr/>
      </dsp:nvSpPr>
      <dsp:spPr>
        <a:xfrm rot="5400000">
          <a:off x="4829363" y="-1136800"/>
          <a:ext cx="624022" cy="469493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dirty="0" smtClean="0">
              <a:latin typeface="Trebuchet MS" panose="020B0603020202020204" pitchFamily="34" charset="0"/>
            </a:rPr>
            <a:t>Software Components</a:t>
          </a:r>
          <a:endParaRPr lang="en-GB" sz="2400" kern="1200" noProof="0" dirty="0">
            <a:latin typeface="Trebuchet MS" panose="020B0603020202020204" pitchFamily="34" charset="0"/>
          </a:endParaRPr>
        </a:p>
      </dsp:txBody>
      <dsp:txXfrm rot="-5400000">
        <a:off x="2793909" y="929116"/>
        <a:ext cx="4664468" cy="563098"/>
      </dsp:txXfrm>
    </dsp:sp>
    <dsp:sp modelId="{19E410CE-4388-4617-9013-B8B9696D945E}">
      <dsp:nvSpPr>
        <dsp:cNvPr id="0" name=""/>
        <dsp:cNvSpPr/>
      </dsp:nvSpPr>
      <dsp:spPr>
        <a:xfrm>
          <a:off x="1368130" y="822273"/>
          <a:ext cx="1641789" cy="7800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noProof="0" smtClean="0">
              <a:solidFill>
                <a:srgbClr val="000000"/>
              </a:solidFill>
              <a:latin typeface="Trebuchet MS" panose="020B0603020202020204" pitchFamily="34" charset="0"/>
            </a:rPr>
            <a:t>21</a:t>
          </a:r>
          <a:endParaRPr lang="en-GB" sz="3600" b="1" kern="1200" noProof="0">
            <a:solidFill>
              <a:srgbClr val="000000"/>
            </a:solidFill>
            <a:latin typeface="Trebuchet MS" panose="020B0603020202020204" pitchFamily="34" charset="0"/>
          </a:endParaRPr>
        </a:p>
      </dsp:txBody>
      <dsp:txXfrm>
        <a:off x="1406208" y="860351"/>
        <a:ext cx="1565633" cy="703872"/>
      </dsp:txXfrm>
    </dsp:sp>
    <dsp:sp modelId="{02DF82D2-9AB3-414D-95E0-3E811601AE82}">
      <dsp:nvSpPr>
        <dsp:cNvPr id="0" name=""/>
        <dsp:cNvSpPr/>
      </dsp:nvSpPr>
      <dsp:spPr>
        <a:xfrm rot="5400000">
          <a:off x="4829363" y="-317770"/>
          <a:ext cx="624022" cy="469493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dirty="0" smtClean="0">
              <a:latin typeface="Trebuchet MS" panose="020B0603020202020204" pitchFamily="34" charset="0"/>
            </a:rPr>
            <a:t>Validated over 3 PAT &amp; 4 PPTs</a:t>
          </a:r>
          <a:endParaRPr lang="en-GB" sz="2400" kern="1200" noProof="0" dirty="0">
            <a:latin typeface="Trebuchet MS" panose="020B0603020202020204" pitchFamily="34" charset="0"/>
          </a:endParaRPr>
        </a:p>
      </dsp:txBody>
      <dsp:txXfrm rot="-5400000">
        <a:off x="2793909" y="1748146"/>
        <a:ext cx="4664468" cy="563098"/>
      </dsp:txXfrm>
    </dsp:sp>
    <dsp:sp modelId="{B0FB5573-F7C4-47F6-AAF6-C047F288BFD4}">
      <dsp:nvSpPr>
        <dsp:cNvPr id="0" name=""/>
        <dsp:cNvSpPr/>
      </dsp:nvSpPr>
      <dsp:spPr>
        <a:xfrm>
          <a:off x="1368130" y="1641303"/>
          <a:ext cx="1641789" cy="7800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7</a:t>
          </a:r>
          <a:endParaRPr lang="en-GB" sz="3600" b="1" kern="1200" noProof="0" dirty="0">
            <a:solidFill>
              <a:srgbClr val="000000"/>
            </a:solidFill>
            <a:latin typeface="Trebuchet MS" panose="020B0603020202020204" pitchFamily="34" charset="0"/>
          </a:endParaRPr>
        </a:p>
      </dsp:txBody>
      <dsp:txXfrm>
        <a:off x="1406208" y="1679381"/>
        <a:ext cx="1565633" cy="703872"/>
      </dsp:txXfrm>
    </dsp:sp>
    <dsp:sp modelId="{B3B98026-19FD-4B56-A735-D752375C3E3B}">
      <dsp:nvSpPr>
        <dsp:cNvPr id="0" name=""/>
        <dsp:cNvSpPr/>
      </dsp:nvSpPr>
      <dsp:spPr>
        <a:xfrm rot="5400000">
          <a:off x="4829363" y="501258"/>
          <a:ext cx="624022" cy="469493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noProof="0" dirty="0" smtClean="0">
              <a:latin typeface="Trebuchet MS" panose="020B0603020202020204" pitchFamily="34" charset="0"/>
            </a:rPr>
            <a:t>epSOS I &amp; II </a:t>
          </a:r>
          <a:r>
            <a:rPr lang="en-GB" sz="2400" kern="1200" noProof="0" dirty="0" smtClean="0">
              <a:latin typeface="Trebuchet MS" panose="020B0603020202020204" pitchFamily="34" charset="0"/>
            </a:rPr>
            <a:t>services available</a:t>
          </a:r>
          <a:endParaRPr lang="en-GB" sz="2400" kern="1200" noProof="0" dirty="0">
            <a:latin typeface="Trebuchet MS" panose="020B0603020202020204" pitchFamily="34" charset="0"/>
          </a:endParaRPr>
        </a:p>
      </dsp:txBody>
      <dsp:txXfrm rot="-5400000">
        <a:off x="2793909" y="2567174"/>
        <a:ext cx="4664468" cy="563098"/>
      </dsp:txXfrm>
    </dsp:sp>
    <dsp:sp modelId="{B792BABA-F8C7-4E07-8E1C-B85C46FC1D59}">
      <dsp:nvSpPr>
        <dsp:cNvPr id="0" name=""/>
        <dsp:cNvSpPr/>
      </dsp:nvSpPr>
      <dsp:spPr>
        <a:xfrm>
          <a:off x="1368130" y="2460331"/>
          <a:ext cx="1641789" cy="7800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epSOS I/II</a:t>
          </a:r>
          <a:endParaRPr lang="en-GB" sz="2400" b="1" kern="1200" noProof="0" dirty="0">
            <a:solidFill>
              <a:srgbClr val="000000"/>
            </a:solidFill>
            <a:latin typeface="Trebuchet MS" panose="020B0603020202020204" pitchFamily="34" charset="0"/>
          </a:endParaRPr>
        </a:p>
      </dsp:txBody>
      <dsp:txXfrm>
        <a:off x="1406208" y="2498409"/>
        <a:ext cx="1565633" cy="7038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C4705-C4A3-4A7D-8D27-E49312189F90}">
      <dsp:nvSpPr>
        <dsp:cNvPr id="0" name=""/>
        <dsp:cNvSpPr/>
      </dsp:nvSpPr>
      <dsp:spPr>
        <a:xfrm>
          <a:off x="0" y="72014"/>
          <a:ext cx="8640960" cy="106674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OpenNCP Comm</a:t>
          </a:r>
          <a:r>
            <a:rPr lang="pt-PT" sz="36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unity</a:t>
          </a:r>
          <a:endParaRPr lang="pt-PT" sz="3600" b="1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0" y="72014"/>
        <a:ext cx="8640960" cy="1066742"/>
      </dsp:txXfrm>
    </dsp:sp>
    <dsp:sp modelId="{1F1FEA7E-C0C8-4BFB-AA59-ED6E99A5787A}">
      <dsp:nvSpPr>
        <dsp:cNvPr id="0" name=""/>
        <dsp:cNvSpPr/>
      </dsp:nvSpPr>
      <dsp:spPr>
        <a:xfrm>
          <a:off x="0" y="1129499"/>
          <a:ext cx="2160240" cy="301825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Collaborative Design</a:t>
          </a:r>
          <a:endParaRPr lang="pt-PT" sz="2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0" y="1129499"/>
        <a:ext cx="2160240" cy="3018258"/>
      </dsp:txXfrm>
    </dsp:sp>
    <dsp:sp modelId="{8BD4C22C-33FA-4240-90B7-E4654E7F1343}">
      <dsp:nvSpPr>
        <dsp:cNvPr id="0" name=""/>
        <dsp:cNvSpPr/>
      </dsp:nvSpPr>
      <dsp:spPr>
        <a:xfrm>
          <a:off x="2160240" y="1129499"/>
          <a:ext cx="2160240" cy="301825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Technology Engineering</a:t>
          </a:r>
          <a:endParaRPr lang="pt-PT" sz="2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2160240" y="1129499"/>
        <a:ext cx="2160240" cy="3018258"/>
      </dsp:txXfrm>
    </dsp:sp>
    <dsp:sp modelId="{CC8AD6D4-0448-4FFA-B94D-7B9BD78108B7}">
      <dsp:nvSpPr>
        <dsp:cNvPr id="0" name=""/>
        <dsp:cNvSpPr/>
      </dsp:nvSpPr>
      <dsp:spPr>
        <a:xfrm>
          <a:off x="4320480" y="1129499"/>
          <a:ext cx="2160240" cy="301825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Support &amp; Maintenance</a:t>
          </a:r>
          <a:endParaRPr lang="pt-PT" sz="2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320480" y="1129499"/>
        <a:ext cx="2160240" cy="3018258"/>
      </dsp:txXfrm>
    </dsp:sp>
    <dsp:sp modelId="{D437EB62-101E-4292-99CA-22424C967FF5}">
      <dsp:nvSpPr>
        <dsp:cNvPr id="0" name=""/>
        <dsp:cNvSpPr/>
      </dsp:nvSpPr>
      <dsp:spPr>
        <a:xfrm>
          <a:off x="6480719" y="1129499"/>
          <a:ext cx="2160240" cy="301825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Knowledge Sharing</a:t>
          </a:r>
          <a:endParaRPr lang="pt-PT" sz="2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6480719" y="1129499"/>
        <a:ext cx="2160240" cy="3018258"/>
      </dsp:txXfrm>
    </dsp:sp>
    <dsp:sp modelId="{5B5A3E4C-1BA1-4EF1-AB99-FC17D5CF4581}">
      <dsp:nvSpPr>
        <dsp:cNvPr id="0" name=""/>
        <dsp:cNvSpPr/>
      </dsp:nvSpPr>
      <dsp:spPr>
        <a:xfrm>
          <a:off x="0" y="4085013"/>
          <a:ext cx="8640960" cy="3074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CE6A8-4C60-2A41-B71B-20389FF1DF31}" type="datetimeFigureOut">
              <a:rPr lang="en-US" smtClean="0"/>
              <a:pPr/>
              <a:t>5/9/2014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64FB-4305-5942-90A0-2F95F31EEA8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0220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1A00B8-15D5-4846-8385-9F9CE08F5D24}" type="datetimeFigureOut">
              <a:rPr lang="de-DE"/>
              <a:pPr>
                <a:defRPr/>
              </a:pPr>
              <a:t>09.05.2014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D45225-0527-4E5E-AF8B-FD26218CA3D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7611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2264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36452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2380BF"/>
                </a:solidFill>
                <a:latin typeface="Helvetica Neue" charset="0"/>
              </a:rPr>
              <a:t>Quality Assurance: CI Actors and Relations</a:t>
            </a:r>
          </a:p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94021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00336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16541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22684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08596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45225-0527-4E5E-AF8B-FD26218CA3D9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340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75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FET was an epSOS induced development </a:t>
            </a:r>
            <a:r>
              <a:rPr lang="en-GB" b="1" dirty="0" smtClean="0"/>
              <a:t>for epSOS</a:t>
            </a:r>
            <a:r>
              <a:rPr lang="en-GB" dirty="0" smtClean="0"/>
              <a:t>, </a:t>
            </a:r>
          </a:p>
          <a:p>
            <a:r>
              <a:rPr lang="en-GB" dirty="0" smtClean="0"/>
              <a:t>while the SRDC development is an independent </a:t>
            </a:r>
            <a:r>
              <a:rPr lang="en-GB" b="1" dirty="0" smtClean="0"/>
              <a:t>commercial development primarily for one country</a:t>
            </a:r>
            <a:r>
              <a:rPr lang="en-GB" dirty="0" smtClean="0"/>
              <a:t>,</a:t>
            </a:r>
          </a:p>
          <a:p>
            <a:r>
              <a:rPr lang="en-GB" dirty="0" smtClean="0"/>
              <a:t> while the OpenNCP is an epSOS induced development </a:t>
            </a:r>
            <a:r>
              <a:rPr lang="en-GB" b="1" dirty="0" smtClean="0"/>
              <a:t>for epSOS and beyond</a:t>
            </a:r>
            <a:r>
              <a:rPr lang="en-GB" dirty="0" smtClean="0"/>
              <a:t>. </a:t>
            </a:r>
          </a:p>
          <a:p>
            <a:r>
              <a:rPr lang="en-GB" dirty="0" smtClean="0"/>
              <a:t>Yes, they can all be considered reference implementation, but there is more to it.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161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912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86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90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195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952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241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4546" y="5095309"/>
            <a:ext cx="4714908" cy="941385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00298" y="6100778"/>
            <a:ext cx="4057656" cy="685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AT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B9F1-F673-41B0-9972-ECB8AC9DAD8D}" type="slidenum">
              <a:rPr lang="de-AT"/>
              <a:pPr>
                <a:defRPr/>
              </a:pPr>
              <a:t>‹nº›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9167AFB-CF89-4E72-B027-78859A5F000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41B9B11F-5068-4AEC-AC8D-5D2D4631527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 not use - old version!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jet01.jpg                                                    000013E0BOBdesign G4                   BBB9E876: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5C45FAF-B2A3-4A78-9280-E6B4E8BECF12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dirty="0" smtClean="0"/>
              <a:t>epSOS – OpenNCP </a:t>
            </a:r>
            <a:r>
              <a:rPr lang="de-AT" dirty="0" smtClean="0">
                <a:latin typeface="Trebuchet MS" panose="020B0603020202020204" pitchFamily="34" charset="0"/>
              </a:rPr>
              <a:t>Initiative</a:t>
            </a:r>
            <a:endParaRPr lang="de-AT" dirty="0">
              <a:latin typeface="Trebuchet MS" panose="020B0603020202020204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704BAE5-82AA-4678-9CE5-231431FFEBD8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215370" cy="37687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18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4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57188" y="1571625"/>
            <a:ext cx="8215312" cy="42862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D3031C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A19560D9-6071-4884-8E9C-B0A671BDE5F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seit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480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8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34D77350-D288-4390-B324-2F3CFAF1213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seite-zweispaltig-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0056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0056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112D39D4-1BD5-48FA-90B0-DD1BABC38CC7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Seite (Für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61C7023C-1287-4F59-9275-9EC38F48E9D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sujet04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43063" y="2857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dirty="0" smtClean="0"/>
              <a:t>epSOS – </a:t>
            </a:r>
            <a:r>
              <a:rPr lang="de-AT" dirty="0" err="1" smtClean="0"/>
              <a:t>OpenNCP</a:t>
            </a:r>
            <a:r>
              <a:rPr lang="de-AT" dirty="0" smtClean="0"/>
              <a:t>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5250" y="285750"/>
            <a:ext cx="113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032B2-84C2-4E6B-A789-F2840771691D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sujet03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260350"/>
            <a:ext cx="15128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19/2/2014</a:t>
            </a:r>
            <a:endParaRPr lang="de-DE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5963" y="333375"/>
            <a:ext cx="981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B859C2E-D962-BD4B-8577-DDBC1133CCEE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260350"/>
            <a:ext cx="3743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epSOS – OpenNCP Initiative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6" name="Up Ribbon 5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32" y="1148607"/>
            <a:ext cx="5462520" cy="53767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496" y="2996952"/>
            <a:ext cx="216024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2000" b="1" dirty="0">
                <a:solidFill>
                  <a:srgbClr val="2382C0"/>
                </a:solidFill>
                <a:latin typeface="Helvetica Neue"/>
              </a:rPr>
              <a:t>NCP </a:t>
            </a:r>
            <a:r>
              <a:rPr lang="en-GB" sz="2000" b="1" dirty="0">
                <a:solidFill>
                  <a:srgbClr val="2382C0"/>
                </a:solidFill>
                <a:latin typeface="Trebuchet MS" panose="020B0603020202020204" pitchFamily="34" charset="0"/>
              </a:rPr>
              <a:t>Common</a:t>
            </a:r>
            <a:r>
              <a:rPr lang="en-GB" sz="2000" b="1" dirty="0">
                <a:solidFill>
                  <a:srgbClr val="2382C0"/>
                </a:solidFill>
                <a:latin typeface="Helvetica Neue"/>
              </a:rPr>
              <a:t> Component </a:t>
            </a:r>
          </a:p>
          <a:p>
            <a:r>
              <a:rPr lang="en-GB" sz="2000" b="1" dirty="0">
                <a:solidFill>
                  <a:srgbClr val="2382C0"/>
                </a:solidFill>
                <a:latin typeface="Helvetica Neue"/>
              </a:rPr>
              <a:t>Architecture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10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923063504"/>
              </p:ext>
            </p:extLst>
          </p:nvPr>
        </p:nvGraphicFramePr>
        <p:xfrm>
          <a:off x="650949" y="1340768"/>
          <a:ext cx="7737475" cy="468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11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2965944"/>
            <a:ext cx="9144000" cy="27102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340768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         Willing + Commitment</a:t>
            </a:r>
          </a:p>
          <a:p>
            <a:pPr algn="ctr"/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=</a:t>
            </a:r>
            <a:r>
              <a:rPr lang="en-GB" sz="4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=</a:t>
            </a:r>
            <a:r>
              <a:rPr lang="en-GB" sz="4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en-GB" sz="4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Comm</a:t>
            </a:r>
            <a:r>
              <a:rPr lang="en-GB" sz="4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unity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12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4" name="Up Ribbon 13"/>
          <p:cNvSpPr/>
          <p:nvPr/>
        </p:nvSpPr>
        <p:spPr>
          <a:xfrm rot="1317041">
            <a:off x="662323" y="525810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8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36724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1" algn="ctr">
              <a:lnSpc>
                <a:spcPct val="120000"/>
              </a:lnSpc>
            </a:pPr>
            <a:r>
              <a:rPr lang="en-AU" sz="2800" b="1" dirty="0" smtClean="0">
                <a:latin typeface="Trebuchet MS" panose="020B0603020202020204" pitchFamily="34" charset="0"/>
              </a:rPr>
              <a:t>Open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group of </a:t>
            </a:r>
            <a:r>
              <a:rPr lang="en-AU" sz="2800" b="1" dirty="0" smtClean="0">
                <a:latin typeface="Trebuchet MS" panose="020B0603020202020204" pitchFamily="34" charset="0"/>
              </a:rPr>
              <a:t>people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orchestrated by an </a:t>
            </a:r>
            <a:r>
              <a:rPr lang="en-AU" sz="2800" b="1" dirty="0" smtClean="0">
                <a:latin typeface="Trebuchet MS" panose="020B0603020202020204" pitchFamily="34" charset="0"/>
              </a:rPr>
              <a:t>agile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software </a:t>
            </a:r>
            <a:r>
              <a:rPr lang="en-AU" sz="2800" b="1" dirty="0">
                <a:latin typeface="Trebuchet MS" panose="020B0603020202020204" pitchFamily="34" charset="0"/>
              </a:rPr>
              <a:t>development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methodology conducting effort on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designing</a:t>
            </a:r>
            <a:r>
              <a:rPr lang="en-AU" sz="2800" dirty="0" smtClean="0">
                <a:latin typeface="Trebuchet MS" panose="020B0603020202020204" pitchFamily="34" charset="0"/>
              </a:rPr>
              <a:t>,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coding</a:t>
            </a:r>
            <a:r>
              <a:rPr lang="en-AU" sz="2800" dirty="0" smtClean="0">
                <a:latin typeface="Trebuchet MS" panose="020B0603020202020204" pitchFamily="34" charset="0"/>
              </a:rPr>
              <a:t>,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testing</a:t>
            </a:r>
            <a:r>
              <a:rPr lang="en-AU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and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delivering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OpenNCP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technology</a:t>
            </a:r>
            <a:endParaRPr lang="en-AU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OpenNCP </a:t>
            </a:r>
            <a:r>
              <a:rPr lang="pt-PT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Comm</a:t>
            </a:r>
            <a:r>
              <a:rPr lang="pt-PT" sz="32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unity</a:t>
            </a:r>
            <a:endParaRPr lang="pt-PT" sz="32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13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3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5373216"/>
            <a:ext cx="9144000" cy="134076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GB" sz="33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en-GB" sz="2800" b="1" i="1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2400" b="1" i="1" dirty="0" smtClean="0">
                <a:latin typeface="Trebuchet MS" panose="020B0603020202020204" pitchFamily="34" charset="0"/>
              </a:rPr>
              <a:t>development</a:t>
            </a:r>
            <a:r>
              <a:rPr lang="en-GB" sz="2400" i="1" dirty="0" smtClean="0">
                <a:latin typeface="Trebuchet MS" panose="020B0603020202020204" pitchFamily="34" charset="0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Trebuchet MS" panose="020B0603020202020204" pitchFamily="34" charset="0"/>
              </a:rPr>
              <a:t>and</a:t>
            </a:r>
            <a:r>
              <a:rPr lang="en-GB" sz="2400" i="1" dirty="0">
                <a:latin typeface="Trebuchet MS" panose="020B0603020202020204" pitchFamily="34" charset="0"/>
              </a:rPr>
              <a:t> </a:t>
            </a:r>
            <a:r>
              <a:rPr lang="en-GB" sz="2400" b="1" i="1" dirty="0" smtClean="0">
                <a:latin typeface="Trebuchet MS" panose="020B0603020202020204" pitchFamily="34" charset="0"/>
              </a:rPr>
              <a:t>contributions</a:t>
            </a:r>
            <a:r>
              <a:rPr lang="en-GB" sz="2400" i="1" dirty="0" smtClean="0">
                <a:latin typeface="Trebuchet MS" panose="020B0603020202020204" pitchFamily="34" charset="0"/>
              </a:rPr>
              <a:t> </a:t>
            </a:r>
            <a:r>
              <a:rPr lang="en-GB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to the project </a:t>
            </a:r>
            <a:r>
              <a:rPr lang="en-GB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en-GB" sz="24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GB" sz="24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should </a:t>
            </a:r>
            <a:r>
              <a:rPr lang="en-GB" sz="2400" i="1" dirty="0">
                <a:solidFill>
                  <a:srgbClr val="000000"/>
                </a:solidFill>
                <a:latin typeface="Trebuchet MS" panose="020B0603020202020204" pitchFamily="34" charset="0"/>
              </a:rPr>
              <a:t>be </a:t>
            </a:r>
            <a:r>
              <a:rPr lang="en-GB" sz="24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easily obtainable </a:t>
            </a:r>
            <a:r>
              <a:rPr lang="en-GB" sz="2400" i="1" dirty="0">
                <a:solidFill>
                  <a:srgbClr val="000000"/>
                </a:solidFill>
                <a:latin typeface="Trebuchet MS" panose="020B0603020202020204" pitchFamily="34" charset="0"/>
              </a:rPr>
              <a:t>and</a:t>
            </a:r>
            <a:r>
              <a:rPr lang="en-GB" sz="2400" i="1" dirty="0">
                <a:latin typeface="Trebuchet MS" panose="020B0603020202020204" pitchFamily="34" charset="0"/>
              </a:rPr>
              <a:t> </a:t>
            </a:r>
            <a:r>
              <a:rPr lang="en-GB" sz="24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understandable</a:t>
            </a:r>
            <a:r>
              <a:rPr lang="en-US" sz="2400" i="1" dirty="0">
                <a:latin typeface="Trebuchet MS" panose="020B0603020202020204" pitchFamily="34" charset="0"/>
              </a:rPr>
              <a:t> </a:t>
            </a:r>
            <a:endParaRPr lang="en-GB" sz="2400" b="1" i="1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 </a:t>
            </a:r>
            <a:endParaRPr lang="en-GB" sz="2800" b="1" dirty="0">
              <a:latin typeface="Trebuchet MS" panose="020B0603020202020204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000" b="1" dirty="0">
                <a:solidFill>
                  <a:srgbClr val="2380BF"/>
                </a:solidFill>
                <a:latin typeface="Trebuchet MS" panose="020B0603020202020204" pitchFamily="34" charset="0"/>
              </a:rPr>
              <a:t>Distributed </a:t>
            </a:r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Community</a:t>
            </a:r>
            <a:endParaRPr lang="en-GB" sz="40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964204560"/>
              </p:ext>
            </p:extLst>
          </p:nvPr>
        </p:nvGraphicFramePr>
        <p:xfrm>
          <a:off x="251520" y="2420888"/>
          <a:ext cx="864096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32040" y="2492896"/>
            <a:ext cx="2736304" cy="576064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AT, CH, DK, EE, FI, </a:t>
            </a: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GR, HU </a:t>
            </a: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IT</a:t>
            </a: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, </a:t>
            </a: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PT, SE, SK, </a:t>
            </a: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TR, LU, HR</a:t>
            </a:r>
            <a:endParaRPr lang="pt-PT" dirty="0" smtClean="0">
              <a:solidFill>
                <a:srgbClr val="000000"/>
              </a:solidFill>
              <a:latin typeface="Trebuchet MS" panose="020B0603020202020204" pitchFamily="34" charset="0"/>
              <a:cs typeface="Helvetica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14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5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076056" y="3789040"/>
            <a:ext cx="388843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CONTINUOUS</a:t>
            </a:r>
            <a:endParaRPr lang="en-GB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INTEGRATION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Contributions Nature</a:t>
            </a:r>
            <a:endParaRPr lang="en-GB" sz="40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solidFill>
                  <a:schemeClr val="tx1"/>
                </a:solidFill>
                <a:cs typeface="Calibri"/>
              </a:rPr>
              <a:t>19/2/2014</a:t>
            </a:r>
            <a:endParaRPr lang="de-AT" sz="12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15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Annual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Technical Review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18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-19 February 2014, Brussels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55876" y="2060848"/>
            <a:ext cx="122413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CODE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3528" y="3933056"/>
            <a:ext cx="2736304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LOCAL</a:t>
            </a:r>
          </a:p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DEPLOY / DEVELOP.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83868" y="5589240"/>
            <a:ext cx="1692188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ARTIFACTS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Straight Arrow Connector 3"/>
          <p:cNvCxnSpPr>
            <a:stCxn id="14" idx="3"/>
            <a:endCxn id="22" idx="2"/>
          </p:cNvCxnSpPr>
          <p:nvPr/>
        </p:nvCxnSpPr>
        <p:spPr>
          <a:xfrm flipV="1">
            <a:off x="5076056" y="5085184"/>
            <a:ext cx="1944216" cy="97210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3"/>
            <a:endCxn id="22" idx="0"/>
          </p:cNvCxnSpPr>
          <p:nvPr/>
        </p:nvCxnSpPr>
        <p:spPr>
          <a:xfrm>
            <a:off x="4680012" y="2528900"/>
            <a:ext cx="2340260" cy="126014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  <a:endCxn id="2" idx="1"/>
          </p:cNvCxnSpPr>
          <p:nvPr/>
        </p:nvCxnSpPr>
        <p:spPr>
          <a:xfrm flipV="1">
            <a:off x="1691680" y="2528900"/>
            <a:ext cx="1764196" cy="140415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" idx="1"/>
            <a:endCxn id="12" idx="2"/>
          </p:cNvCxnSpPr>
          <p:nvPr/>
        </p:nvCxnSpPr>
        <p:spPr>
          <a:xfrm flipH="1" flipV="1">
            <a:off x="1691680" y="4869160"/>
            <a:ext cx="1692188" cy="118813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 rot="19966845">
            <a:off x="-57618" y="2352357"/>
            <a:ext cx="5548685" cy="2047570"/>
          </a:xfrm>
          <a:prstGeom prst="ellipse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292080" y="1916832"/>
            <a:ext cx="2088232" cy="6480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DEVELOPERS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 rot="1715277">
            <a:off x="-36664" y="4306033"/>
            <a:ext cx="5263782" cy="1942435"/>
          </a:xfrm>
          <a:prstGeom prst="ellipse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8" name="Left Arrow 27"/>
          <p:cNvSpPr/>
          <p:nvPr/>
        </p:nvSpPr>
        <p:spPr>
          <a:xfrm flipH="1">
            <a:off x="179512" y="6093296"/>
            <a:ext cx="2088232" cy="648072"/>
          </a:xfrm>
          <a:prstGeom prst="leftArrow">
            <a:avLst/>
          </a:prstGeom>
          <a:solidFill>
            <a:srgbClr val="984807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ADOPTERS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000" b="1" dirty="0">
                <a:solidFill>
                  <a:srgbClr val="2380BF"/>
                </a:solidFill>
                <a:latin typeface="Trebuchet MS" panose="020B0603020202020204" pitchFamily="34" charset="0"/>
              </a:rPr>
              <a:t>Since </a:t>
            </a:r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2012</a:t>
            </a:r>
            <a:endParaRPr lang="en-GB" sz="40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939593118"/>
              </p:ext>
            </p:extLst>
          </p:nvPr>
        </p:nvGraphicFramePr>
        <p:xfrm>
          <a:off x="251520" y="2204864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16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5589240"/>
            <a:ext cx="9144000" cy="1124744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GB" sz="33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en-GB" sz="2800" b="1" i="1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2800" i="1" dirty="0">
                <a:solidFill>
                  <a:srgbClr val="000000"/>
                </a:solidFill>
                <a:latin typeface="Trebuchet MS" panose="020B0603020202020204" pitchFamily="34" charset="0"/>
              </a:rPr>
              <a:t>Adopted by </a:t>
            </a:r>
            <a:r>
              <a:rPr lang="en-GB" sz="2800" b="1" i="1" dirty="0">
                <a:latin typeface="Trebuchet MS" panose="020B0603020202020204" pitchFamily="34" charset="0"/>
              </a:rPr>
              <a:t>MOST</a:t>
            </a:r>
            <a:r>
              <a:rPr lang="en-GB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800" i="1" dirty="0">
                <a:solidFill>
                  <a:srgbClr val="000000"/>
                </a:solidFill>
                <a:latin typeface="Trebuchet MS" panose="020B0603020202020204" pitchFamily="34" charset="0"/>
              </a:rPr>
              <a:t>of </a:t>
            </a:r>
            <a:r>
              <a:rPr lang="en-GB" sz="2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epSOS</a:t>
            </a:r>
            <a:r>
              <a:rPr lang="en-GB" sz="28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piloting PN </a:t>
            </a:r>
            <a:r>
              <a:rPr lang="en-GB" sz="2800" i="1" dirty="0">
                <a:solidFill>
                  <a:srgbClr val="000000"/>
                </a:solidFill>
                <a:latin typeface="Trebuchet MS" panose="020B0603020202020204" pitchFamily="34" charset="0"/>
              </a:rPr>
              <a:t>(</a:t>
            </a:r>
            <a:r>
              <a:rPr lang="en-GB" sz="2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13)</a:t>
            </a:r>
            <a:endParaRPr lang="en-GB" sz="28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i="1" dirty="0">
                <a:solidFill>
                  <a:srgbClr val="000000"/>
                </a:solidFill>
                <a:latin typeface="Trebuchet MS" panose="020B0603020202020204" pitchFamily="34" charset="0"/>
              </a:rPr>
              <a:t>Only </a:t>
            </a:r>
            <a:r>
              <a:rPr lang="en-GB" sz="2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1 PN pilots </a:t>
            </a:r>
            <a:r>
              <a:rPr lang="en-GB" sz="2800" i="1" dirty="0">
                <a:solidFill>
                  <a:srgbClr val="000000"/>
                </a:solidFill>
                <a:latin typeface="Trebuchet MS" panose="020B0603020202020204" pitchFamily="34" charset="0"/>
              </a:rPr>
              <a:t>with </a:t>
            </a:r>
            <a:r>
              <a:rPr lang="en-GB" sz="2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other solution</a:t>
            </a:r>
            <a:endParaRPr lang="en-GB" sz="28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 </a:t>
            </a:r>
            <a:endParaRPr lang="en-GB" sz="2800" b="1" dirty="0">
              <a:latin typeface="Trebuchet MS" panose="020B0603020202020204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4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33634323"/>
              </p:ext>
            </p:extLst>
          </p:nvPr>
        </p:nvGraphicFramePr>
        <p:xfrm>
          <a:off x="251520" y="1268760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17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520" y="5373216"/>
            <a:ext cx="8640960" cy="792088"/>
            <a:chOff x="0" y="72014"/>
            <a:chExt cx="8640960" cy="1066742"/>
          </a:xfrm>
        </p:grpSpPr>
        <p:sp>
          <p:nvSpPr>
            <p:cNvPr id="17" name="Rectangle 16"/>
            <p:cNvSpPr/>
            <p:nvPr/>
          </p:nvSpPr>
          <p:spPr>
            <a:xfrm>
              <a:off x="0" y="72014"/>
              <a:ext cx="8640960" cy="106674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72014"/>
              <a:ext cx="8640960" cy="1066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open : engaging : evolving : credible  </a:t>
              </a:r>
              <a:endParaRPr lang="en-GB" sz="2000" b="1" kern="12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8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520" y="2671754"/>
            <a:ext cx="8568952" cy="176535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4300" b="0" dirty="0" smtClean="0">
                <a:solidFill>
                  <a:srgbClr val="2382C0"/>
                </a:solidFill>
                <a:latin typeface="Helvetica Neue"/>
              </a:rPr>
              <a:t>outlook into the </a:t>
            </a:r>
            <a:br>
              <a:rPr lang="en-US" sz="4300" b="0" dirty="0" smtClean="0">
                <a:solidFill>
                  <a:srgbClr val="2382C0"/>
                </a:solidFill>
                <a:latin typeface="Helvetica Neue"/>
              </a:rPr>
            </a:br>
            <a:r>
              <a:rPr lang="en-US" sz="11400" b="1" dirty="0" smtClean="0">
                <a:solidFill>
                  <a:srgbClr val="2382C0"/>
                </a:solidFill>
                <a:latin typeface="Helvetica Neue"/>
              </a:rPr>
              <a:t>future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18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3" name="Up Ribbon 12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OpenNCP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19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20688"/>
            <a:ext cx="914400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2380BF"/>
                </a:solidFill>
                <a:latin typeface="Helvetica Neue" charset="0"/>
              </a:rPr>
              <a:t>Road Map – More is coming </a:t>
            </a:r>
            <a:endParaRPr lang="en-GB" sz="3200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95"/>
          <a:stretch/>
        </p:blipFill>
        <p:spPr>
          <a:xfrm>
            <a:off x="-4421" y="1484784"/>
            <a:ext cx="8129321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348880"/>
            <a:ext cx="8712968" cy="20162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en-US" sz="5100" b="1" dirty="0" smtClean="0">
                <a:solidFill>
                  <a:srgbClr val="2382C0"/>
                </a:solidFill>
              </a:rPr>
              <a:t>cross border services</a:t>
            </a:r>
            <a:br>
              <a:rPr lang="en-US" sz="5100" b="1" dirty="0" smtClean="0">
                <a:solidFill>
                  <a:srgbClr val="2382C0"/>
                </a:solidFill>
              </a:rPr>
            </a:br>
            <a:r>
              <a:rPr lang="en-US" sz="15200" b="1" dirty="0" smtClean="0">
                <a:solidFill>
                  <a:srgbClr val="2382C0"/>
                </a:solidFill>
              </a:rPr>
              <a:t>Health</a:t>
            </a:r>
            <a:endParaRPr lang="en-US" sz="5900" b="1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2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3217" y="1700808"/>
            <a:ext cx="8640959" cy="4752528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0000"/>
                </a:solidFill>
              </a:rPr>
              <a:t>The </a:t>
            </a:r>
            <a:r>
              <a:rPr lang="en-GB" sz="2800" b="1" dirty="0" smtClean="0"/>
              <a:t>future</a:t>
            </a:r>
            <a:r>
              <a:rPr lang="en-GB" sz="2800" dirty="0" smtClean="0">
                <a:solidFill>
                  <a:srgbClr val="000000"/>
                </a:solidFill>
              </a:rPr>
              <a:t> of the </a:t>
            </a:r>
            <a:r>
              <a:rPr lang="en-GB" sz="2800" dirty="0" err="1" smtClean="0">
                <a:solidFill>
                  <a:srgbClr val="000000"/>
                </a:solidFill>
              </a:rPr>
              <a:t>OpenNCP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depends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on the </a:t>
            </a:r>
            <a:r>
              <a:rPr lang="en-GB" sz="2000" dirty="0" smtClean="0">
                <a:solidFill>
                  <a:schemeClr val="tx1"/>
                </a:solidFill>
              </a:rPr>
              <a:t>community</a:t>
            </a:r>
            <a:r>
              <a:rPr lang="en-GB" sz="2000" b="1" dirty="0" smtClean="0">
                <a:solidFill>
                  <a:srgbClr val="FF0000"/>
                </a:solidFill>
              </a:rPr>
              <a:t> sustainability </a:t>
            </a:r>
            <a:r>
              <a:rPr lang="en-GB" sz="2000" b="1" dirty="0" smtClean="0">
                <a:solidFill>
                  <a:srgbClr val="0070C0"/>
                </a:solidFill>
              </a:rPr>
              <a:t>– people participation</a:t>
            </a:r>
            <a:endParaRPr lang="en-GB" sz="20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/>
                </a:solidFill>
              </a:rPr>
              <a:t>Testing</a:t>
            </a:r>
            <a:r>
              <a:rPr lang="en-GB" sz="2800" dirty="0" smtClean="0">
                <a:solidFill>
                  <a:srgbClr val="000000"/>
                </a:solidFill>
              </a:rPr>
              <a:t>, </a:t>
            </a:r>
            <a:r>
              <a:rPr lang="en-GB" sz="2800" b="1" dirty="0" smtClean="0"/>
              <a:t>Validation</a:t>
            </a:r>
            <a:r>
              <a:rPr lang="en-GB" sz="2800" dirty="0" smtClean="0">
                <a:solidFill>
                  <a:srgbClr val="000000"/>
                </a:solidFill>
              </a:rPr>
              <a:t> and Adoption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lead </a:t>
            </a:r>
            <a:r>
              <a:rPr lang="en-GB" sz="2000" dirty="0">
                <a:solidFill>
                  <a:srgbClr val="000000"/>
                </a:solidFill>
              </a:rPr>
              <a:t>to technology </a:t>
            </a:r>
            <a:r>
              <a:rPr lang="en-GB" sz="2000" b="1" dirty="0" smtClean="0">
                <a:solidFill>
                  <a:srgbClr val="FF0000"/>
                </a:solidFill>
              </a:rPr>
              <a:t>maturity assurance</a:t>
            </a:r>
            <a:endParaRPr lang="en-GB" sz="2000" dirty="0" smtClean="0">
              <a:solidFill>
                <a:srgbClr val="FF0000"/>
              </a:solidFill>
            </a:endParaRPr>
          </a:p>
          <a:p>
            <a:endParaRPr lang="en-GB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0000"/>
                </a:solidFill>
              </a:rPr>
              <a:t>PNs </a:t>
            </a:r>
            <a:r>
              <a:rPr lang="en-GB" sz="2800" b="1" dirty="0" smtClean="0"/>
              <a:t>MUST </a:t>
            </a:r>
            <a:r>
              <a:rPr lang="en-GB" sz="2800" b="1" dirty="0"/>
              <a:t>acknowledge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Willingness </a:t>
            </a:r>
            <a:r>
              <a:rPr lang="en-GB" sz="2000" b="1" dirty="0" smtClean="0">
                <a:solidFill>
                  <a:srgbClr val="FF0000"/>
                </a:solidFill>
              </a:rPr>
              <a:t>and Commitment to </a:t>
            </a:r>
            <a:r>
              <a:rPr lang="en-GB" sz="2000" b="1" dirty="0" smtClean="0">
                <a:solidFill>
                  <a:srgbClr val="FF0000"/>
                </a:solidFill>
              </a:rPr>
              <a:t>participate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/>
            </a:r>
            <a:br>
              <a:rPr lang="en-GB" sz="2000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and </a:t>
            </a:r>
            <a:r>
              <a:rPr lang="en-GB" sz="2000" b="1" dirty="0" smtClean="0">
                <a:solidFill>
                  <a:srgbClr val="FF0000"/>
                </a:solidFill>
              </a:rPr>
              <a:t>autonomy to maintain local services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0000"/>
                </a:solidFill>
              </a:rPr>
              <a:t>We envision our work as </a:t>
            </a:r>
            <a:r>
              <a:rPr lang="en-GB" sz="2800" b="1" dirty="0" smtClean="0"/>
              <a:t>FOUNDATIONAL</a:t>
            </a:r>
            <a:r>
              <a:rPr lang="en-GB" sz="2800" b="1" dirty="0" smtClean="0">
                <a:solidFill>
                  <a:srgbClr val="000000"/>
                </a:solidFill>
              </a:rPr>
              <a:t>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and may</a:t>
            </a:r>
            <a:r>
              <a:rPr lang="en-GB" sz="2000" b="1" dirty="0" smtClean="0">
                <a:solidFill>
                  <a:srgbClr val="FF0000"/>
                </a:solidFill>
              </a:rPr>
              <a:t> empower</a:t>
            </a:r>
            <a:r>
              <a:rPr lang="en-GB" sz="2000" dirty="0" smtClean="0">
                <a:solidFill>
                  <a:srgbClr val="000000"/>
                </a:solidFill>
              </a:rPr>
              <a:t> future </a:t>
            </a:r>
            <a:r>
              <a:rPr lang="en-GB" sz="2000" b="1" dirty="0" smtClean="0">
                <a:solidFill>
                  <a:srgbClr val="FF0000"/>
                </a:solidFill>
              </a:rPr>
              <a:t>eHealth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initiatives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20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809163"/>
            <a:ext cx="914400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2380BF"/>
                </a:solidFill>
                <a:latin typeface="Helvetica Neue" charset="0"/>
              </a:rPr>
              <a:t>Lessons Learned</a:t>
            </a:r>
            <a:endParaRPr lang="en-GB" sz="3200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2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itel 1"/>
          <p:cNvSpPr>
            <a:spLocks/>
          </p:cNvSpPr>
          <p:nvPr/>
        </p:nvSpPr>
        <p:spPr bwMode="auto">
          <a:xfrm>
            <a:off x="2214563" y="5511948"/>
            <a:ext cx="47148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2400" dirty="0" err="1">
                <a:solidFill>
                  <a:srgbClr val="2382C0"/>
                </a:solidFill>
              </a:rPr>
              <a:t>Thank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for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attention</a:t>
            </a:r>
            <a:r>
              <a:rPr lang="de-AT" sz="2400" dirty="0">
                <a:solidFill>
                  <a:srgbClr val="2382C0"/>
                </a:solidFill>
              </a:rPr>
              <a:t>! </a:t>
            </a:r>
          </a:p>
          <a:p>
            <a:pPr algn="ctr"/>
            <a:r>
              <a:rPr lang="de-AT" sz="3300" dirty="0" err="1">
                <a:solidFill>
                  <a:srgbClr val="2382C0"/>
                </a:solidFill>
              </a:rPr>
              <a:t>info@epsos.eu</a:t>
            </a:r>
            <a:endParaRPr lang="de-AT" sz="3300" dirty="0">
              <a:solidFill>
                <a:srgbClr val="2382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844824"/>
            <a:ext cx="9144000" cy="2710284"/>
          </a:xfrm>
          <a:prstGeom prst="rect">
            <a:avLst/>
          </a:prstGeom>
        </p:spPr>
      </p:pic>
      <p:sp>
        <p:nvSpPr>
          <p:cNvPr id="11" name="Up Ribbon 10"/>
          <p:cNvSpPr/>
          <p:nvPr/>
        </p:nvSpPr>
        <p:spPr>
          <a:xfrm rot="1317041">
            <a:off x="7177858" y="400671"/>
            <a:ext cx="1719702" cy="791378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rgbClr val="000000"/>
                </a:solidFill>
              </a:rPr>
              <a:t>OpenNCP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21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23964304"/>
              </p:ext>
            </p:extLst>
          </p:nvPr>
        </p:nvGraphicFramePr>
        <p:xfrm>
          <a:off x="-36512" y="1988840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epSOS - Cross Border Health Services</a:t>
            </a:r>
            <a:endParaRPr lang="en-GB" sz="3200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3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7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348880"/>
            <a:ext cx="8712968" cy="20162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en-US" sz="5100" b="1" dirty="0" smtClean="0">
                <a:solidFill>
                  <a:srgbClr val="2382C0"/>
                </a:solidFill>
              </a:rPr>
              <a:t>implementation </a:t>
            </a:r>
            <a:br>
              <a:rPr lang="en-US" sz="5100" b="1" dirty="0" smtClean="0">
                <a:solidFill>
                  <a:srgbClr val="2382C0"/>
                </a:solidFill>
              </a:rPr>
            </a:br>
            <a:r>
              <a:rPr lang="en-US" sz="15200" b="1" dirty="0" smtClean="0">
                <a:solidFill>
                  <a:srgbClr val="2382C0"/>
                </a:solidFill>
              </a:rPr>
              <a:t>story</a:t>
            </a:r>
            <a:endParaRPr lang="en-US" sz="5900" b="1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0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380BF"/>
                </a:solidFill>
                <a:latin typeface="Trebuchet MS" panose="020B0603020202020204" pitchFamily="34" charset="0"/>
              </a:rPr>
              <a:t>epSOS project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5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8989926"/>
              </p:ext>
            </p:extLst>
          </p:nvPr>
        </p:nvGraphicFramePr>
        <p:xfrm>
          <a:off x="204192" y="2132856"/>
          <a:ext cx="87602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1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214313" y="4797152"/>
            <a:ext cx="8678167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2564904"/>
            <a:ext cx="8640960" cy="30963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</a:t>
            </a:r>
            <a:r>
              <a:rPr lang="en-GB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</a:t>
            </a: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implementation - </a:t>
            </a:r>
            <a:r>
              <a:rPr lang="en-GB" sz="2400" i="1" dirty="0" smtClean="0"/>
              <a:t>epSOS induced</a:t>
            </a:r>
            <a:endParaRPr lang="en-GB" sz="2400" b="1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Based on Proprietary</a:t>
            </a:r>
            <a:r>
              <a:rPr lang="en-GB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software 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Fraunhofer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GB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Elga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GB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Tiani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endParaRPr lang="en-GB" sz="24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</a:pPr>
            <a:endParaRPr lang="en-GB" sz="2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GB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nd</a:t>
            </a: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implementation – </a:t>
            </a:r>
            <a:r>
              <a:rPr lang="en-GB" sz="2400" i="1" dirty="0"/>
              <a:t>country </a:t>
            </a:r>
            <a:r>
              <a:rPr lang="en-GB" sz="2400" i="1" dirty="0" smtClean="0"/>
              <a:t>independent initiative</a:t>
            </a:r>
            <a:endParaRPr lang="en-GB" sz="2400" i="1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33CC33"/>
                </a:solidFill>
                <a:latin typeface="Trebuchet MS" panose="020B0603020202020204" pitchFamily="34" charset="0"/>
              </a:rPr>
              <a:t>epSOS open common components 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Trebuchet MS" panose="020B0603020202020204" pitchFamily="34" charset="0"/>
              </a:rPr>
              <a:t>SRDC, from Turkey)</a:t>
            </a:r>
          </a:p>
          <a:p>
            <a:pPr lvl="1"/>
            <a:endParaRPr lang="en-GB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lvl="1"/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3</a:t>
            </a:r>
            <a:r>
              <a:rPr lang="en-GB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rd</a:t>
            </a: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implementation (OpenNCP) - </a:t>
            </a:r>
            <a:r>
              <a:rPr lang="en-GB" sz="2400" i="1" dirty="0" smtClean="0"/>
              <a:t>epSOS induced</a:t>
            </a:r>
            <a:endParaRPr lang="en-GB" sz="2400" b="1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Full set of open source components ready to reuse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As a bundle or as components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With a supporting open community</a:t>
            </a:r>
            <a:endParaRPr lang="en-GB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Reference Implementations </a:t>
            </a:r>
            <a:endParaRPr lang="en-GB" sz="3200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6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2564904"/>
            <a:ext cx="8424936" cy="30963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lvl="1" indent="-457200"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 Source Software (OSS)</a:t>
            </a:r>
          </a:p>
          <a:p>
            <a:pPr lvl="1" indent="-457200">
              <a:buFont typeface="Wingdings" pitchFamily="2" charset="2"/>
              <a:buChar char="§"/>
            </a:pPr>
            <a:endParaRPr lang="en-GB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2" indent="-457200">
              <a:buFont typeface="Wingdings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</a:rPr>
              <a:t>source code made </a:t>
            </a:r>
            <a:r>
              <a:rPr lang="en-GB" sz="2400" b="1" dirty="0" smtClean="0">
                <a:solidFill>
                  <a:schemeClr val="tx1"/>
                </a:solidFill>
              </a:rPr>
              <a:t>available, providing the rights: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/>
              <a:t>t</a:t>
            </a:r>
            <a:r>
              <a:rPr lang="en-GB" sz="2400" dirty="0" smtClean="0"/>
              <a:t>o use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 smtClean="0"/>
              <a:t>to study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 smtClean="0"/>
              <a:t>to change 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 smtClean="0"/>
              <a:t>to distribute </a:t>
            </a:r>
            <a:endParaRPr lang="en-GB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Reference Implementation </a:t>
            </a:r>
            <a:endParaRPr lang="en-GB" sz="3200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7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4499992" y="4293096"/>
            <a:ext cx="3744416" cy="1562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</a:rPr>
              <a:t>very often developed in a public, collaborative manner</a:t>
            </a:r>
            <a:endParaRPr lang="pt-P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0" dirty="0" smtClean="0">
                <a:solidFill>
                  <a:srgbClr val="2382C0"/>
                </a:solidFill>
              </a:rPr>
              <a:t>comm</a:t>
            </a:r>
            <a:r>
              <a:rPr lang="en-US" sz="6000" b="1" dirty="0" smtClean="0">
                <a:solidFill>
                  <a:srgbClr val="FF0000"/>
                </a:solidFill>
              </a:rPr>
              <a:t>unity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8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1520" y="2708920"/>
            <a:ext cx="86409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120000"/>
              </a:lnSpc>
            </a:pP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...</a:t>
            </a:r>
            <a:r>
              <a:rPr lang="en-GB" sz="2800" b="1" dirty="0" smtClean="0">
                <a:latin typeface="Trebuchet MS" panose="020B0603020202020204" pitchFamily="34" charset="0"/>
                <a:cs typeface="Helvetica" pitchFamily="34" charset="0"/>
              </a:rPr>
              <a:t>design</a:t>
            </a: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and</a:t>
            </a: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b="1" dirty="0" smtClean="0">
                <a:latin typeface="Trebuchet MS" panose="020B0603020202020204" pitchFamily="34" charset="0"/>
                <a:cs typeface="Helvetica" pitchFamily="34" charset="0"/>
              </a:rPr>
              <a:t>develop</a:t>
            </a: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a set of </a:t>
            </a:r>
            <a:r>
              <a:rPr lang="en-GB" sz="2800" b="1" dirty="0">
                <a:latin typeface="Trebuchet MS" panose="020B0603020202020204" pitchFamily="34" charset="0"/>
                <a:cs typeface="Helvetica" pitchFamily="34" charset="0"/>
              </a:rPr>
              <a:t>Open Source Components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 (</a:t>
            </a:r>
            <a:r>
              <a:rPr lang="en-GB" sz="2800" dirty="0" err="1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OpenNCP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) that can be adopted by Participating Nation, to </a:t>
            </a:r>
            <a:r>
              <a:rPr lang="en-GB" sz="2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Helvetica" pitchFamily="34" charset="0"/>
              </a:rPr>
              <a:t>build their local implementation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of the epSOS NCP</a:t>
            </a:r>
            <a:r>
              <a:rPr lang="en-GB" sz="2800" i="1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.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 </a:t>
            </a:r>
            <a:endParaRPr lang="en-GB" sz="2800" dirty="0">
              <a:solidFill>
                <a:srgbClr val="000000"/>
              </a:solidFill>
              <a:latin typeface="Trebuchet MS" panose="020B0603020202020204" pitchFamily="34" charset="0"/>
              <a:cs typeface="Helvetic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2380BF"/>
                </a:solidFill>
                <a:latin typeface="Trebuchet MS" panose="020B0603020202020204" pitchFamily="34" charset="0"/>
              </a:rPr>
              <a:t>OpenNCP</a:t>
            </a:r>
            <a:r>
              <a:rPr lang="en-GB" sz="3200" b="1" dirty="0">
                <a:solidFill>
                  <a:srgbClr val="2380BF"/>
                </a:solidFill>
                <a:latin typeface="Trebuchet MS" panose="020B0603020202020204" pitchFamily="34" charset="0"/>
              </a:rPr>
              <a:t> Vision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9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2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OS-Last P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SOS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epsos-mustervorlage-pot-version</Template>
  <TotalTime>6291</TotalTime>
  <Words>688</Words>
  <Application>Microsoft Office PowerPoint</Application>
  <PresentationFormat>Apresentação no Ecrã (4:3)</PresentationFormat>
  <Paragraphs>208</Paragraphs>
  <Slides>21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Helvetica</vt:lpstr>
      <vt:lpstr>Helvetica Neue</vt:lpstr>
      <vt:lpstr>Trebuchet MS</vt:lpstr>
      <vt:lpstr>Wingdings</vt:lpstr>
      <vt:lpstr>epSOS-Last Page</vt:lpstr>
      <vt:lpstr>epSOS-Design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TU Wien - Studentenversion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Licinio Mano</dc:creator>
  <cp:lastModifiedBy>Licinio Mano</cp:lastModifiedBy>
  <cp:revision>683</cp:revision>
  <dcterms:created xsi:type="dcterms:W3CDTF">2011-05-27T08:05:57Z</dcterms:created>
  <dcterms:modified xsi:type="dcterms:W3CDTF">2014-05-09T19:45:51Z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COO.3000.107.13.1639253</vt:lpwstr>
  </property>
  <property fmtid="{D5CDD505-2E9C-101B-9397-08002B2CF9AE}" pid="3" name="FSC#COOELAK@1.1001:Subject">
    <vt:lpwstr>epsos-ci</vt:lpwstr>
  </property>
  <property fmtid="{D5CDD505-2E9C-101B-9397-08002B2CF9AE}" pid="4" name="FSC#COOELAK@1.1001:FileReference">
    <vt:lpwstr/>
  </property>
  <property fmtid="{D5CDD505-2E9C-101B-9397-08002B2CF9AE}" pid="5" name="FSC#COOELAK@1.1001:FileRefYear">
    <vt:lpwstr/>
  </property>
  <property fmtid="{D5CDD505-2E9C-101B-9397-08002B2CF9AE}" pid="6" name="FSC#COOELAK@1.1001:FileRefOrdinal">
    <vt:lpwstr/>
  </property>
  <property fmtid="{D5CDD505-2E9C-101B-9397-08002B2CF9AE}" pid="7" name="FSC#COOELAK@1.1001:FileRefOU">
    <vt:lpwstr/>
  </property>
  <property fmtid="{D5CDD505-2E9C-101B-9397-08002B2CF9AE}" pid="8" name="FSC#COOELAK@1.1001:Organization">
    <vt:lpwstr/>
  </property>
  <property fmtid="{D5CDD505-2E9C-101B-9397-08002B2CF9AE}" pid="9" name="FSC#COOELAK@1.1001:Owner">
    <vt:lpwstr>Dr. Peter Brosch</vt:lpwstr>
  </property>
  <property fmtid="{D5CDD505-2E9C-101B-9397-08002B2CF9AE}" pid="10" name="FSC#COOELAK@1.1001:OwnerExtension">
    <vt:lpwstr>4143</vt:lpwstr>
  </property>
  <property fmtid="{D5CDD505-2E9C-101B-9397-08002B2CF9AE}" pid="11" name="FSC#COOELAK@1.1001:OwnerFaxExtension">
    <vt:lpwstr>+43 (1) 71344041421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BMGFJ - I/C/12 (Leistungsorientierte Finanzierung und Reformpool)</vt:lpwstr>
  </property>
  <property fmtid="{D5CDD505-2E9C-101B-9397-08002B2CF9AE}" pid="17" name="FSC#COOELAK@1.1001:CreatedAt">
    <vt:lpwstr>03.11.2008 17:30:03</vt:lpwstr>
  </property>
  <property fmtid="{D5CDD505-2E9C-101B-9397-08002B2CF9AE}" pid="18" name="FSC#COOELAK@1.1001:OU">
    <vt:lpwstr>BMGFJ - I/C/12 (Leistungsorientierte Finanzierung und Reformpool)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*COO.3000.107.13.1639253*</vt:lpwstr>
  </property>
  <property fmtid="{D5CDD505-2E9C-101B-9397-08002B2CF9AE}" pid="21" name="FSC#COOELAK@1.1001:RefBarCode">
    <vt:lpwstr>*epsos-ci*</vt:lpwstr>
  </property>
  <property fmtid="{D5CDD505-2E9C-101B-9397-08002B2CF9AE}" pid="22" name="FSC#COOELAK@1.1001:FileRefBarCode">
    <vt:lpwstr/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/>
  </property>
  <property fmtid="{D5CDD505-2E9C-101B-9397-08002B2CF9AE}" pid="36" name="FSC#COOELAK@1.1001:CurrentUserRolePos">
    <vt:lpwstr>Leiter/in</vt:lpwstr>
  </property>
  <property fmtid="{D5CDD505-2E9C-101B-9397-08002B2CF9AE}" pid="37" name="FSC#COOELAK@1.1001:CurrentUserEmail">
    <vt:lpwstr>peter.brosch@bmgfj.gv.at</vt:lpwstr>
  </property>
  <property fmtid="{D5CDD505-2E9C-101B-9397-08002B2CF9AE}" pid="38" name="FSC#ELAKGOV@1.1001:PersonalSubjGender">
    <vt:lpwstr/>
  </property>
  <property fmtid="{D5CDD505-2E9C-101B-9397-08002B2CF9AE}" pid="39" name="FSC#ELAKGOV@1.1001:PersonalSubjFirstName">
    <vt:lpwstr/>
  </property>
  <property fmtid="{D5CDD505-2E9C-101B-9397-08002B2CF9AE}" pid="40" name="FSC#ELAKGOV@1.1001:PersonalSubjSurName">
    <vt:lpwstr/>
  </property>
  <property fmtid="{D5CDD505-2E9C-101B-9397-08002B2CF9AE}" pid="41" name="FSC#ELAKGOV@1.1001:PersonalSubjSalutation">
    <vt:lpwstr/>
  </property>
  <property fmtid="{D5CDD505-2E9C-101B-9397-08002B2CF9AE}" pid="42" name="FSC#ELAKGOV@1.1001:PersonalSubjAddress">
    <vt:lpwstr/>
  </property>
  <property fmtid="{D5CDD505-2E9C-101B-9397-08002B2CF9AE}" pid="43" name="FSC#EIBPRECONFIG@1.1001:EIBInternalApprovedAt">
    <vt:lpwstr/>
  </property>
  <property fmtid="{D5CDD505-2E9C-101B-9397-08002B2CF9AE}" pid="44" name="FSC#EIBPRECONFIG@1.1001:EIBInternalApprovedBy">
    <vt:lpwstr/>
  </property>
  <property fmtid="{D5CDD505-2E9C-101B-9397-08002B2CF9AE}" pid="45" name="FSC#EIBPRECONFIG@1.1001:EIBSettlementApprovedBy">
    <vt:lpwstr/>
  </property>
  <property fmtid="{D5CDD505-2E9C-101B-9397-08002B2CF9AE}" pid="46" name="FSC#EIBPRECONFIG@1.1001:EIBApprovedAt">
    <vt:lpwstr/>
  </property>
  <property fmtid="{D5CDD505-2E9C-101B-9397-08002B2CF9AE}" pid="47" name="FSC#EIBPRECONFIG@1.1001:EIBApprovedBy">
    <vt:lpwstr/>
  </property>
  <property fmtid="{D5CDD505-2E9C-101B-9397-08002B2CF9AE}" pid="48" name="FSC#EIBPRECONFIG@1.1001:EIBApprovedBySubst">
    <vt:lpwstr/>
  </property>
  <property fmtid="{D5CDD505-2E9C-101B-9397-08002B2CF9AE}" pid="49" name="FSC#EIBPRECONFIG@1.1001:EIBApprovedByTitle">
    <vt:lpwstr/>
  </property>
  <property fmtid="{D5CDD505-2E9C-101B-9397-08002B2CF9AE}" pid="50" name="FSC#EIBPRECONFIG@1.1001:EIBDepartment">
    <vt:lpwstr>BMGFJ - I/C/12 (Leistungsorientierte Finanzierung und Reformpool)</vt:lpwstr>
  </property>
  <property fmtid="{D5CDD505-2E9C-101B-9397-08002B2CF9AE}" pid="51" name="FSC#EIBPRECONFIG@1.1001:EIBDispatchedBy">
    <vt:lpwstr/>
  </property>
  <property fmtid="{D5CDD505-2E9C-101B-9397-08002B2CF9AE}" pid="52" name="FSC#EIBPRECONFIG@1.1001:ExtRefInc">
    <vt:lpwstr/>
  </property>
  <property fmtid="{D5CDD505-2E9C-101B-9397-08002B2CF9AE}" pid="53" name="FSC#EIBPRECONFIG@1.1001:IncomingAddrdate">
    <vt:lpwstr/>
  </property>
  <property fmtid="{D5CDD505-2E9C-101B-9397-08002B2CF9AE}" pid="54" name="FSC#EIBPRECONFIG@1.1001:IncomingDelivery">
    <vt:lpwstr/>
  </property>
  <property fmtid="{D5CDD505-2E9C-101B-9397-08002B2CF9AE}" pid="55" name="FSC#EIBPRECONFIG@1.1001:OwnerEmail">
    <vt:lpwstr>peter.brosch@bmgfj.gv.at</vt:lpwstr>
  </property>
  <property fmtid="{D5CDD505-2E9C-101B-9397-08002B2CF9AE}" pid="56" name="FSC#EIBPRECONFIG@1.1001:OUEmail">
    <vt:lpwstr/>
  </property>
  <property fmtid="{D5CDD505-2E9C-101B-9397-08002B2CF9AE}" pid="57" name="FSC#EIBPRECONFIG@1.1001:OwnerGender">
    <vt:lpwstr>Männlich</vt:lpwstr>
  </property>
  <property fmtid="{D5CDD505-2E9C-101B-9397-08002B2CF9AE}" pid="58" name="FSC#EIBPRECONFIG@1.1001:Priority">
    <vt:lpwstr>Nein</vt:lpwstr>
  </property>
  <property fmtid="{D5CDD505-2E9C-101B-9397-08002B2CF9AE}" pid="59" name="FSC#EIBPRECONFIG@1.1001:PreviousFiles">
    <vt:lpwstr/>
  </property>
  <property fmtid="{D5CDD505-2E9C-101B-9397-08002B2CF9AE}" pid="60" name="FSC#EIBPRECONFIG@1.1001:NextFiles">
    <vt:lpwstr/>
  </property>
  <property fmtid="{D5CDD505-2E9C-101B-9397-08002B2CF9AE}" pid="61" name="FSC#EIBPRECONFIG@1.1001:RelatedFiles">
    <vt:lpwstr/>
  </property>
  <property fmtid="{D5CDD505-2E9C-101B-9397-08002B2CF9AE}" pid="62" name="FSC#EIBPRECONFIG@1.1001:CompletedOrdinals">
    <vt:lpwstr/>
  </property>
  <property fmtid="{D5CDD505-2E9C-101B-9397-08002B2CF9AE}" pid="63" name="FSC#EIBPRECONFIG@1.1001:NrAttachments">
    <vt:lpwstr/>
  </property>
  <property fmtid="{D5CDD505-2E9C-101B-9397-08002B2CF9AE}" pid="64" name="FSC#EIBPRECONFIG@1.1001:Attachments">
    <vt:lpwstr/>
  </property>
  <property fmtid="{D5CDD505-2E9C-101B-9397-08002B2CF9AE}" pid="65" name="FSC#EIBPRECONFIG@1.1001:SubjectArea">
    <vt:lpwstr/>
  </property>
  <property fmtid="{D5CDD505-2E9C-101B-9397-08002B2CF9AE}" pid="66" name="FSC#EIBPRECONFIG@1.1001:Recipients">
    <vt:lpwstr/>
  </property>
  <property fmtid="{D5CDD505-2E9C-101B-9397-08002B2CF9AE}" pid="67" name="FSC#EIBPRECONFIG@1.1001:Classified">
    <vt:lpwstr/>
  </property>
  <property fmtid="{D5CDD505-2E9C-101B-9397-08002B2CF9AE}" pid="68" name="FSC#EIBPRECONFIG@1.1001:Deadline">
    <vt:lpwstr/>
  </property>
  <property fmtid="{D5CDD505-2E9C-101B-9397-08002B2CF9AE}" pid="69" name="FSC#EIBPRECONFIG@1.1001:SettlementSubj">
    <vt:lpwstr/>
  </property>
  <property fmtid="{D5CDD505-2E9C-101B-9397-08002B2CF9AE}" pid="70" name="FSC#EIBPRECONFIG@1.1001:OUAddr">
    <vt:lpwstr>Radetzkystraße, 1030 Wien</vt:lpwstr>
  </property>
  <property fmtid="{D5CDD505-2E9C-101B-9397-08002B2CF9AE}" pid="71" name="FSC#EIBPRECONFIG@1.1001:OUDescr">
    <vt:lpwstr/>
  </property>
  <property fmtid="{D5CDD505-2E9C-101B-9397-08002B2CF9AE}" pid="72" name="FSC#EIBPRECONFIG@1.1001:Signatures">
    <vt:lpwstr/>
  </property>
  <property fmtid="{D5CDD505-2E9C-101B-9397-08002B2CF9AE}" pid="73" name="FSC#EIBPRECONFIG@1.1001:currentuser">
    <vt:lpwstr>COO.3000.100.1.77493</vt:lpwstr>
  </property>
  <property fmtid="{D5CDD505-2E9C-101B-9397-08002B2CF9AE}" pid="74" name="FSC#EIBPRECONFIG@1.1001:currentuserrolegroup">
    <vt:lpwstr>COO.3000.100.1.76644</vt:lpwstr>
  </property>
  <property fmtid="{D5CDD505-2E9C-101B-9397-08002B2CF9AE}" pid="75" name="FSC#EIBPRECONFIG@1.1001:currentuserroleposition">
    <vt:lpwstr>COO.1.1001.1.4595</vt:lpwstr>
  </property>
  <property fmtid="{D5CDD505-2E9C-101B-9397-08002B2CF9AE}" pid="76" name="FSC#EIBPRECONFIG@1.1001:currentuserroot">
    <vt:lpwstr>COO.3000.107.2.211469</vt:lpwstr>
  </property>
  <property fmtid="{D5CDD505-2E9C-101B-9397-08002B2CF9AE}" pid="77" name="FSC#EIBPRECONFIG@1.1001:toplevelobject">
    <vt:lpwstr/>
  </property>
  <property fmtid="{D5CDD505-2E9C-101B-9397-08002B2CF9AE}" pid="78" name="FSC#EIBPRECONFIG@1.1001:objchangedby">
    <vt:lpwstr>Brosch, Peter, Dr.</vt:lpwstr>
  </property>
  <property fmtid="{D5CDD505-2E9C-101B-9397-08002B2CF9AE}" pid="79" name="FSC#EIBPRECONFIG@1.1001:objchangedat">
    <vt:lpwstr>03.11.2008 17:30:03</vt:lpwstr>
  </property>
  <property fmtid="{D5CDD505-2E9C-101B-9397-08002B2CF9AE}" pid="80" name="FSC#EIBPRECONFIG@1.1001:objname">
    <vt:lpwstr>epsos-ci</vt:lpwstr>
  </property>
  <property fmtid="{D5CDD505-2E9C-101B-9397-08002B2CF9AE}" pid="81" name="FSC#EIBPRECONFIG@1.1001:EIBProcessResponsiblePhone">
    <vt:lpwstr/>
  </property>
  <property fmtid="{D5CDD505-2E9C-101B-9397-08002B2CF9AE}" pid="82" name="FSC#EIBPRECONFIG@1.1001:EIBProcessResponsibleMail">
    <vt:lpwstr/>
  </property>
  <property fmtid="{D5CDD505-2E9C-101B-9397-08002B2CF9AE}" pid="83" name="FSC#EIBPRECONFIG@1.1001:EIBProcessResponsibleFax">
    <vt:lpwstr/>
  </property>
  <property fmtid="{D5CDD505-2E9C-101B-9397-08002B2CF9AE}" pid="84" name="FSC#EIBPRECONFIG@1.1001:EIBProcessResponsible">
    <vt:lpwstr/>
  </property>
</Properties>
</file>