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9"/>
  </p:notesMasterIdLst>
  <p:handoutMasterIdLst>
    <p:handoutMasterId r:id="rId10"/>
  </p:handoutMasterIdLst>
  <p:sldIdLst>
    <p:sldId id="775" r:id="rId3"/>
    <p:sldId id="819" r:id="rId4"/>
    <p:sldId id="821" r:id="rId5"/>
    <p:sldId id="798" r:id="rId6"/>
    <p:sldId id="820" r:id="rId7"/>
    <p:sldId id="256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1992">
          <p15:clr>
            <a:srgbClr val="A4A3A4"/>
          </p15:clr>
        </p15:guide>
        <p15:guide id="3" pos="2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99"/>
    <a:srgbClr val="FBCBA3"/>
    <a:srgbClr val="FBC99F"/>
    <a:srgbClr val="00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73968" autoAdjust="0"/>
  </p:normalViewPr>
  <p:slideViewPr>
    <p:cSldViewPr>
      <p:cViewPr varScale="1">
        <p:scale>
          <a:sx n="55" d="100"/>
          <a:sy n="55" d="100"/>
        </p:scale>
        <p:origin x="1200" y="42"/>
      </p:cViewPr>
      <p:guideLst>
        <p:guide orient="horz" pos="223"/>
        <p:guide orient="horz" pos="1992"/>
        <p:guide pos="2472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A5FA8-4AFC-424C-A3AF-CA4E5927C9A7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8FE716BB-BDFF-4EA9-AFD3-1A268FBEAF1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3600" dirty="0" smtClean="0"/>
            <a:t>The driving motivation</a:t>
          </a:r>
          <a:endParaRPr lang="pt-PT" sz="3600" dirty="0"/>
        </a:p>
      </dgm:t>
    </dgm:pt>
    <dgm:pt modelId="{DED4A559-56FF-4AF5-BF02-87CF15CDA76A}" type="parTrans" cxnId="{F2801602-B9D4-4CA7-8BD6-73435FD4DD10}">
      <dgm:prSet/>
      <dgm:spPr/>
      <dgm:t>
        <a:bodyPr/>
        <a:lstStyle/>
        <a:p>
          <a:endParaRPr lang="pt-PT"/>
        </a:p>
      </dgm:t>
    </dgm:pt>
    <dgm:pt modelId="{E69BB647-BE5C-4EFB-BB44-5D765C176BF3}" type="sibTrans" cxnId="{F2801602-B9D4-4CA7-8BD6-73435FD4DD10}">
      <dgm:prSet/>
      <dgm:spPr/>
      <dgm:t>
        <a:bodyPr/>
        <a:lstStyle/>
        <a:p>
          <a:endParaRPr lang="pt-PT"/>
        </a:p>
      </dgm:t>
    </dgm:pt>
    <dgm:pt modelId="{BD190952-2425-481A-925B-F1B246E3761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2800" dirty="0" smtClean="0"/>
            <a:t>Current USING Countries</a:t>
          </a:r>
          <a:endParaRPr lang="pt-PT" sz="2800" dirty="0"/>
        </a:p>
      </dgm:t>
    </dgm:pt>
    <dgm:pt modelId="{B49C9BB3-584E-464B-A419-832AC0F7856F}" type="parTrans" cxnId="{473667A4-5AA7-4A6B-8D62-99E28DFCC3E9}">
      <dgm:prSet/>
      <dgm:spPr/>
      <dgm:t>
        <a:bodyPr/>
        <a:lstStyle/>
        <a:p>
          <a:endParaRPr lang="pt-PT"/>
        </a:p>
      </dgm:t>
    </dgm:pt>
    <dgm:pt modelId="{2778E4D3-39E3-4127-AD23-C87F161A4826}" type="sibTrans" cxnId="{473667A4-5AA7-4A6B-8D62-99E28DFCC3E9}">
      <dgm:prSet/>
      <dgm:spPr/>
      <dgm:t>
        <a:bodyPr/>
        <a:lstStyle/>
        <a:p>
          <a:endParaRPr lang="pt-PT"/>
        </a:p>
      </dgm:t>
    </dgm:pt>
    <dgm:pt modelId="{DD4E0DEA-702B-455D-A6F6-63155170E6B8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2800" dirty="0" smtClean="0"/>
            <a:t>eHealth projects around the world</a:t>
          </a:r>
          <a:endParaRPr lang="pt-PT" sz="2800" dirty="0"/>
        </a:p>
      </dgm:t>
    </dgm:pt>
    <dgm:pt modelId="{33CFB3A3-E0B8-4387-A77F-5B506CF16EA5}" type="parTrans" cxnId="{D2FEC4E0-5FA7-4AA5-AE5D-FCF7F777932F}">
      <dgm:prSet/>
      <dgm:spPr/>
      <dgm:t>
        <a:bodyPr/>
        <a:lstStyle/>
        <a:p>
          <a:endParaRPr lang="pt-PT"/>
        </a:p>
      </dgm:t>
    </dgm:pt>
    <dgm:pt modelId="{70260D8F-00FE-4D9B-91ED-E388A6DB9C5E}" type="sibTrans" cxnId="{D2FEC4E0-5FA7-4AA5-AE5D-FCF7F777932F}">
      <dgm:prSet/>
      <dgm:spPr/>
      <dgm:t>
        <a:bodyPr/>
        <a:lstStyle/>
        <a:p>
          <a:endParaRPr lang="pt-PT"/>
        </a:p>
      </dgm:t>
    </dgm:pt>
    <dgm:pt modelId="{5A3CC88F-7448-4E86-BD0D-F7548041CD51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2800" dirty="0" smtClean="0"/>
            <a:t>Community desire to improve</a:t>
          </a:r>
          <a:endParaRPr lang="pt-PT" sz="2800" dirty="0"/>
        </a:p>
      </dgm:t>
    </dgm:pt>
    <dgm:pt modelId="{5CE03703-82FF-457B-864F-44F75EDEFE75}" type="parTrans" cxnId="{F1683CC1-69B1-46B3-A8BF-211E67200605}">
      <dgm:prSet/>
      <dgm:spPr/>
      <dgm:t>
        <a:bodyPr/>
        <a:lstStyle/>
        <a:p>
          <a:endParaRPr lang="pt-PT"/>
        </a:p>
      </dgm:t>
    </dgm:pt>
    <dgm:pt modelId="{E4F988F5-784B-4AFC-873D-F0AC8338B9FB}" type="sibTrans" cxnId="{F1683CC1-69B1-46B3-A8BF-211E67200605}">
      <dgm:prSet/>
      <dgm:spPr/>
      <dgm:t>
        <a:bodyPr/>
        <a:lstStyle/>
        <a:p>
          <a:endParaRPr lang="pt-PT"/>
        </a:p>
      </dgm:t>
    </dgm:pt>
    <dgm:pt modelId="{8B2F72CB-A7EA-45FE-B12A-4D78176F093A}" type="pres">
      <dgm:prSet presAssocID="{1BDA5FA8-4AFC-424C-A3AF-CA4E5927C9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76B210-10A8-49F9-A3D2-57EA1E759F55}" type="pres">
      <dgm:prSet presAssocID="{8FE716BB-BDFF-4EA9-AFD3-1A268FBEAF1D}" presName="hierRoot1" presStyleCnt="0">
        <dgm:presLayoutVars>
          <dgm:hierBranch val="init"/>
        </dgm:presLayoutVars>
      </dgm:prSet>
      <dgm:spPr/>
    </dgm:pt>
    <dgm:pt modelId="{C4970787-2ED2-4403-A130-27339C703266}" type="pres">
      <dgm:prSet presAssocID="{8FE716BB-BDFF-4EA9-AFD3-1A268FBEAF1D}" presName="rootComposite1" presStyleCnt="0"/>
      <dgm:spPr/>
    </dgm:pt>
    <dgm:pt modelId="{0A543792-6B19-4636-AA26-4850449CE53C}" type="pres">
      <dgm:prSet presAssocID="{8FE716BB-BDFF-4EA9-AFD3-1A268FBEAF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2B6B739-9FCB-4859-83BA-000FCAEBFC9B}" type="pres">
      <dgm:prSet presAssocID="{8FE716BB-BDFF-4EA9-AFD3-1A268FBEAF1D}" presName="rootConnector1" presStyleLbl="node1" presStyleIdx="0" presStyleCnt="0"/>
      <dgm:spPr/>
    </dgm:pt>
    <dgm:pt modelId="{700BF8CF-6084-4DB2-A6B5-D16B8386B3C8}" type="pres">
      <dgm:prSet presAssocID="{8FE716BB-BDFF-4EA9-AFD3-1A268FBEAF1D}" presName="hierChild2" presStyleCnt="0"/>
      <dgm:spPr/>
    </dgm:pt>
    <dgm:pt modelId="{624CD17E-EAF8-41D3-AFB3-4DE71A5160CB}" type="pres">
      <dgm:prSet presAssocID="{B49C9BB3-584E-464B-A419-832AC0F7856F}" presName="Name37" presStyleLbl="parChTrans1D2" presStyleIdx="0" presStyleCnt="3"/>
      <dgm:spPr/>
    </dgm:pt>
    <dgm:pt modelId="{0584E297-C859-46F1-9266-F9A30749805D}" type="pres">
      <dgm:prSet presAssocID="{BD190952-2425-481A-925B-F1B246E37617}" presName="hierRoot2" presStyleCnt="0">
        <dgm:presLayoutVars>
          <dgm:hierBranch val="init"/>
        </dgm:presLayoutVars>
      </dgm:prSet>
      <dgm:spPr/>
    </dgm:pt>
    <dgm:pt modelId="{7713F09D-32D2-42B5-AA30-545B11886B7C}" type="pres">
      <dgm:prSet presAssocID="{BD190952-2425-481A-925B-F1B246E37617}" presName="rootComposite" presStyleCnt="0"/>
      <dgm:spPr/>
    </dgm:pt>
    <dgm:pt modelId="{39775F5F-5B78-4EEE-B100-0B9CF59E7D88}" type="pres">
      <dgm:prSet presAssocID="{BD190952-2425-481A-925B-F1B246E37617}" presName="rootText" presStyleLbl="node2" presStyleIdx="0" presStyleCnt="3">
        <dgm:presLayoutVars>
          <dgm:chPref val="3"/>
        </dgm:presLayoutVars>
      </dgm:prSet>
      <dgm:spPr/>
    </dgm:pt>
    <dgm:pt modelId="{EE19C3D9-7D9F-4EE0-85FA-493E3FD86915}" type="pres">
      <dgm:prSet presAssocID="{BD190952-2425-481A-925B-F1B246E37617}" presName="rootConnector" presStyleLbl="node2" presStyleIdx="0" presStyleCnt="3"/>
      <dgm:spPr/>
    </dgm:pt>
    <dgm:pt modelId="{798F0B28-BD1E-4F0F-8FE1-3409CF164C5C}" type="pres">
      <dgm:prSet presAssocID="{BD190952-2425-481A-925B-F1B246E37617}" presName="hierChild4" presStyleCnt="0"/>
      <dgm:spPr/>
    </dgm:pt>
    <dgm:pt modelId="{70CBD5E3-311D-46E0-AB8B-88797A3F1078}" type="pres">
      <dgm:prSet presAssocID="{BD190952-2425-481A-925B-F1B246E37617}" presName="hierChild5" presStyleCnt="0"/>
      <dgm:spPr/>
    </dgm:pt>
    <dgm:pt modelId="{4A4BEE22-2E34-4CF1-A636-211ACDE2A876}" type="pres">
      <dgm:prSet presAssocID="{33CFB3A3-E0B8-4387-A77F-5B506CF16EA5}" presName="Name37" presStyleLbl="parChTrans1D2" presStyleIdx="1" presStyleCnt="3"/>
      <dgm:spPr/>
    </dgm:pt>
    <dgm:pt modelId="{69166CF0-C2C2-4E3B-820F-9913EA46D766}" type="pres">
      <dgm:prSet presAssocID="{DD4E0DEA-702B-455D-A6F6-63155170E6B8}" presName="hierRoot2" presStyleCnt="0">
        <dgm:presLayoutVars>
          <dgm:hierBranch val="init"/>
        </dgm:presLayoutVars>
      </dgm:prSet>
      <dgm:spPr/>
    </dgm:pt>
    <dgm:pt modelId="{44DC6BA8-0FC4-4F09-B704-E06B783A0FC4}" type="pres">
      <dgm:prSet presAssocID="{DD4E0DEA-702B-455D-A6F6-63155170E6B8}" presName="rootComposite" presStyleCnt="0"/>
      <dgm:spPr/>
    </dgm:pt>
    <dgm:pt modelId="{52D29FCB-6714-4C2B-ABB6-AAD3310B609E}" type="pres">
      <dgm:prSet presAssocID="{DD4E0DEA-702B-455D-A6F6-63155170E6B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D40C18A-41C7-4327-AB74-4F069959710E}" type="pres">
      <dgm:prSet presAssocID="{DD4E0DEA-702B-455D-A6F6-63155170E6B8}" presName="rootConnector" presStyleLbl="node2" presStyleIdx="1" presStyleCnt="3"/>
      <dgm:spPr/>
    </dgm:pt>
    <dgm:pt modelId="{BA344777-845D-4037-A1C6-6E699932B85C}" type="pres">
      <dgm:prSet presAssocID="{DD4E0DEA-702B-455D-A6F6-63155170E6B8}" presName="hierChild4" presStyleCnt="0"/>
      <dgm:spPr/>
    </dgm:pt>
    <dgm:pt modelId="{64A76755-448C-4B66-B1EF-BCEC496809A0}" type="pres">
      <dgm:prSet presAssocID="{DD4E0DEA-702B-455D-A6F6-63155170E6B8}" presName="hierChild5" presStyleCnt="0"/>
      <dgm:spPr/>
    </dgm:pt>
    <dgm:pt modelId="{C54177CF-B42D-4261-851A-0B886E5E1B0E}" type="pres">
      <dgm:prSet presAssocID="{5CE03703-82FF-457B-864F-44F75EDEFE75}" presName="Name37" presStyleLbl="parChTrans1D2" presStyleIdx="2" presStyleCnt="3"/>
      <dgm:spPr/>
    </dgm:pt>
    <dgm:pt modelId="{75DA635F-C767-4A67-88B8-10288C3A5C37}" type="pres">
      <dgm:prSet presAssocID="{5A3CC88F-7448-4E86-BD0D-F7548041CD51}" presName="hierRoot2" presStyleCnt="0">
        <dgm:presLayoutVars>
          <dgm:hierBranch val="init"/>
        </dgm:presLayoutVars>
      </dgm:prSet>
      <dgm:spPr/>
    </dgm:pt>
    <dgm:pt modelId="{DCB9D08D-86D6-4474-8FB4-DBE744C15B24}" type="pres">
      <dgm:prSet presAssocID="{5A3CC88F-7448-4E86-BD0D-F7548041CD51}" presName="rootComposite" presStyleCnt="0"/>
      <dgm:spPr/>
    </dgm:pt>
    <dgm:pt modelId="{8526146C-2863-4D59-949B-C5E8B831BA66}" type="pres">
      <dgm:prSet presAssocID="{5A3CC88F-7448-4E86-BD0D-F7548041CD51}" presName="rootText" presStyleLbl="node2" presStyleIdx="2" presStyleCnt="3">
        <dgm:presLayoutVars>
          <dgm:chPref val="3"/>
        </dgm:presLayoutVars>
      </dgm:prSet>
      <dgm:spPr/>
    </dgm:pt>
    <dgm:pt modelId="{25F53719-B701-4ABC-B32A-6629BAB9DCFD}" type="pres">
      <dgm:prSet presAssocID="{5A3CC88F-7448-4E86-BD0D-F7548041CD51}" presName="rootConnector" presStyleLbl="node2" presStyleIdx="2" presStyleCnt="3"/>
      <dgm:spPr/>
    </dgm:pt>
    <dgm:pt modelId="{E1211C2A-93CA-4AF7-A097-849BAE5E8E47}" type="pres">
      <dgm:prSet presAssocID="{5A3CC88F-7448-4E86-BD0D-F7548041CD51}" presName="hierChild4" presStyleCnt="0"/>
      <dgm:spPr/>
    </dgm:pt>
    <dgm:pt modelId="{24428E69-F644-4D60-BD11-B1FE8D9553CD}" type="pres">
      <dgm:prSet presAssocID="{5A3CC88F-7448-4E86-BD0D-F7548041CD51}" presName="hierChild5" presStyleCnt="0"/>
      <dgm:spPr/>
    </dgm:pt>
    <dgm:pt modelId="{74A048A4-F593-4731-B847-162EA8331F31}" type="pres">
      <dgm:prSet presAssocID="{8FE716BB-BDFF-4EA9-AFD3-1A268FBEAF1D}" presName="hierChild3" presStyleCnt="0"/>
      <dgm:spPr/>
    </dgm:pt>
  </dgm:ptLst>
  <dgm:cxnLst>
    <dgm:cxn modelId="{B88DA46A-CB38-409A-802A-5D676FFAA7C2}" type="presOf" srcId="{8FE716BB-BDFF-4EA9-AFD3-1A268FBEAF1D}" destId="{0A543792-6B19-4636-AA26-4850449CE53C}" srcOrd="0" destOrd="0" presId="urn:microsoft.com/office/officeart/2005/8/layout/orgChart1"/>
    <dgm:cxn modelId="{8AD74523-69CB-4DCA-8A6C-FE09AEE1C110}" type="presOf" srcId="{5CE03703-82FF-457B-864F-44F75EDEFE75}" destId="{C54177CF-B42D-4261-851A-0B886E5E1B0E}" srcOrd="0" destOrd="0" presId="urn:microsoft.com/office/officeart/2005/8/layout/orgChart1"/>
    <dgm:cxn modelId="{D2FEC4E0-5FA7-4AA5-AE5D-FCF7F777932F}" srcId="{8FE716BB-BDFF-4EA9-AFD3-1A268FBEAF1D}" destId="{DD4E0DEA-702B-455D-A6F6-63155170E6B8}" srcOrd="1" destOrd="0" parTransId="{33CFB3A3-E0B8-4387-A77F-5B506CF16EA5}" sibTransId="{70260D8F-00FE-4D9B-91ED-E388A6DB9C5E}"/>
    <dgm:cxn modelId="{C7A5CECE-DE7E-4E2F-8A2C-469A86A69C30}" type="presOf" srcId="{B49C9BB3-584E-464B-A419-832AC0F7856F}" destId="{624CD17E-EAF8-41D3-AFB3-4DE71A5160CB}" srcOrd="0" destOrd="0" presId="urn:microsoft.com/office/officeart/2005/8/layout/orgChart1"/>
    <dgm:cxn modelId="{E9A6D6A3-4E8B-443A-A638-CFEC7DC5977E}" type="presOf" srcId="{8FE716BB-BDFF-4EA9-AFD3-1A268FBEAF1D}" destId="{72B6B739-9FCB-4859-83BA-000FCAEBFC9B}" srcOrd="1" destOrd="0" presId="urn:microsoft.com/office/officeart/2005/8/layout/orgChart1"/>
    <dgm:cxn modelId="{F1683CC1-69B1-46B3-A8BF-211E67200605}" srcId="{8FE716BB-BDFF-4EA9-AFD3-1A268FBEAF1D}" destId="{5A3CC88F-7448-4E86-BD0D-F7548041CD51}" srcOrd="2" destOrd="0" parTransId="{5CE03703-82FF-457B-864F-44F75EDEFE75}" sibTransId="{E4F988F5-784B-4AFC-873D-F0AC8338B9FB}"/>
    <dgm:cxn modelId="{B4F7A0D5-1F8E-4215-9414-0CF6ADE0BCE4}" type="presOf" srcId="{5A3CC88F-7448-4E86-BD0D-F7548041CD51}" destId="{25F53719-B701-4ABC-B32A-6629BAB9DCFD}" srcOrd="1" destOrd="0" presId="urn:microsoft.com/office/officeart/2005/8/layout/orgChart1"/>
    <dgm:cxn modelId="{F2801602-B9D4-4CA7-8BD6-73435FD4DD10}" srcId="{1BDA5FA8-4AFC-424C-A3AF-CA4E5927C9A7}" destId="{8FE716BB-BDFF-4EA9-AFD3-1A268FBEAF1D}" srcOrd="0" destOrd="0" parTransId="{DED4A559-56FF-4AF5-BF02-87CF15CDA76A}" sibTransId="{E69BB647-BE5C-4EFB-BB44-5D765C176BF3}"/>
    <dgm:cxn modelId="{FB2300D2-FB0A-4469-8724-7AE30F000617}" type="presOf" srcId="{33CFB3A3-E0B8-4387-A77F-5B506CF16EA5}" destId="{4A4BEE22-2E34-4CF1-A636-211ACDE2A876}" srcOrd="0" destOrd="0" presId="urn:microsoft.com/office/officeart/2005/8/layout/orgChart1"/>
    <dgm:cxn modelId="{F603869F-6A1E-406C-986C-D5E89DFB05D1}" type="presOf" srcId="{DD4E0DEA-702B-455D-A6F6-63155170E6B8}" destId="{8D40C18A-41C7-4327-AB74-4F069959710E}" srcOrd="1" destOrd="0" presId="urn:microsoft.com/office/officeart/2005/8/layout/orgChart1"/>
    <dgm:cxn modelId="{D836B8EF-4523-45C8-9562-CAD93373B1CB}" type="presOf" srcId="{5A3CC88F-7448-4E86-BD0D-F7548041CD51}" destId="{8526146C-2863-4D59-949B-C5E8B831BA66}" srcOrd="0" destOrd="0" presId="urn:microsoft.com/office/officeart/2005/8/layout/orgChart1"/>
    <dgm:cxn modelId="{788CEFD5-1744-4C00-9CF1-F52087BF57E7}" type="presOf" srcId="{BD190952-2425-481A-925B-F1B246E37617}" destId="{EE19C3D9-7D9F-4EE0-85FA-493E3FD86915}" srcOrd="1" destOrd="0" presId="urn:microsoft.com/office/officeart/2005/8/layout/orgChart1"/>
    <dgm:cxn modelId="{187E3C6A-63E3-499D-97EE-421E57820728}" type="presOf" srcId="{BD190952-2425-481A-925B-F1B246E37617}" destId="{39775F5F-5B78-4EEE-B100-0B9CF59E7D88}" srcOrd="0" destOrd="0" presId="urn:microsoft.com/office/officeart/2005/8/layout/orgChart1"/>
    <dgm:cxn modelId="{F784E461-EB6F-43E2-8232-C408C76D1352}" type="presOf" srcId="{DD4E0DEA-702B-455D-A6F6-63155170E6B8}" destId="{52D29FCB-6714-4C2B-ABB6-AAD3310B609E}" srcOrd="0" destOrd="0" presId="urn:microsoft.com/office/officeart/2005/8/layout/orgChart1"/>
    <dgm:cxn modelId="{6E7B83F2-6365-4902-A0A1-43F1B057A096}" type="presOf" srcId="{1BDA5FA8-4AFC-424C-A3AF-CA4E5927C9A7}" destId="{8B2F72CB-A7EA-45FE-B12A-4D78176F093A}" srcOrd="0" destOrd="0" presId="urn:microsoft.com/office/officeart/2005/8/layout/orgChart1"/>
    <dgm:cxn modelId="{473667A4-5AA7-4A6B-8D62-99E28DFCC3E9}" srcId="{8FE716BB-BDFF-4EA9-AFD3-1A268FBEAF1D}" destId="{BD190952-2425-481A-925B-F1B246E37617}" srcOrd="0" destOrd="0" parTransId="{B49C9BB3-584E-464B-A419-832AC0F7856F}" sibTransId="{2778E4D3-39E3-4127-AD23-C87F161A4826}"/>
    <dgm:cxn modelId="{760C8D5B-2FA9-4E29-BDEF-6DBC1350812B}" type="presParOf" srcId="{8B2F72CB-A7EA-45FE-B12A-4D78176F093A}" destId="{2576B210-10A8-49F9-A3D2-57EA1E759F55}" srcOrd="0" destOrd="0" presId="urn:microsoft.com/office/officeart/2005/8/layout/orgChart1"/>
    <dgm:cxn modelId="{1C2CE13E-FF28-4190-9B66-13FEEDD614C7}" type="presParOf" srcId="{2576B210-10A8-49F9-A3D2-57EA1E759F55}" destId="{C4970787-2ED2-4403-A130-27339C703266}" srcOrd="0" destOrd="0" presId="urn:microsoft.com/office/officeart/2005/8/layout/orgChart1"/>
    <dgm:cxn modelId="{3FA60514-1034-4C73-80E2-5F551CED4DF2}" type="presParOf" srcId="{C4970787-2ED2-4403-A130-27339C703266}" destId="{0A543792-6B19-4636-AA26-4850449CE53C}" srcOrd="0" destOrd="0" presId="urn:microsoft.com/office/officeart/2005/8/layout/orgChart1"/>
    <dgm:cxn modelId="{C1AA8292-A794-4E07-A19A-D8277974AE61}" type="presParOf" srcId="{C4970787-2ED2-4403-A130-27339C703266}" destId="{72B6B739-9FCB-4859-83BA-000FCAEBFC9B}" srcOrd="1" destOrd="0" presId="urn:microsoft.com/office/officeart/2005/8/layout/orgChart1"/>
    <dgm:cxn modelId="{5B03C338-E102-4600-AB02-1BF77BE27B5A}" type="presParOf" srcId="{2576B210-10A8-49F9-A3D2-57EA1E759F55}" destId="{700BF8CF-6084-4DB2-A6B5-D16B8386B3C8}" srcOrd="1" destOrd="0" presId="urn:microsoft.com/office/officeart/2005/8/layout/orgChart1"/>
    <dgm:cxn modelId="{5CCC92C3-FFE5-4122-A733-B6D32E23B529}" type="presParOf" srcId="{700BF8CF-6084-4DB2-A6B5-D16B8386B3C8}" destId="{624CD17E-EAF8-41D3-AFB3-4DE71A5160CB}" srcOrd="0" destOrd="0" presId="urn:microsoft.com/office/officeart/2005/8/layout/orgChart1"/>
    <dgm:cxn modelId="{CB0EEB8B-BC69-4951-9683-140588F7B06A}" type="presParOf" srcId="{700BF8CF-6084-4DB2-A6B5-D16B8386B3C8}" destId="{0584E297-C859-46F1-9266-F9A30749805D}" srcOrd="1" destOrd="0" presId="urn:microsoft.com/office/officeart/2005/8/layout/orgChart1"/>
    <dgm:cxn modelId="{D9006708-8865-4DF2-B4A2-158C652A4F20}" type="presParOf" srcId="{0584E297-C859-46F1-9266-F9A30749805D}" destId="{7713F09D-32D2-42B5-AA30-545B11886B7C}" srcOrd="0" destOrd="0" presId="urn:microsoft.com/office/officeart/2005/8/layout/orgChart1"/>
    <dgm:cxn modelId="{7D2AD283-AC1D-4FD1-B446-B88A7B186897}" type="presParOf" srcId="{7713F09D-32D2-42B5-AA30-545B11886B7C}" destId="{39775F5F-5B78-4EEE-B100-0B9CF59E7D88}" srcOrd="0" destOrd="0" presId="urn:microsoft.com/office/officeart/2005/8/layout/orgChart1"/>
    <dgm:cxn modelId="{E46A6C71-E52A-48AE-8E4E-B7366405AE84}" type="presParOf" srcId="{7713F09D-32D2-42B5-AA30-545B11886B7C}" destId="{EE19C3D9-7D9F-4EE0-85FA-493E3FD86915}" srcOrd="1" destOrd="0" presId="urn:microsoft.com/office/officeart/2005/8/layout/orgChart1"/>
    <dgm:cxn modelId="{05E54865-56E6-43B1-ADA2-157E534AFD1F}" type="presParOf" srcId="{0584E297-C859-46F1-9266-F9A30749805D}" destId="{798F0B28-BD1E-4F0F-8FE1-3409CF164C5C}" srcOrd="1" destOrd="0" presId="urn:microsoft.com/office/officeart/2005/8/layout/orgChart1"/>
    <dgm:cxn modelId="{B781C541-E11B-494C-9876-08BECCF4F9A4}" type="presParOf" srcId="{0584E297-C859-46F1-9266-F9A30749805D}" destId="{70CBD5E3-311D-46E0-AB8B-88797A3F1078}" srcOrd="2" destOrd="0" presId="urn:microsoft.com/office/officeart/2005/8/layout/orgChart1"/>
    <dgm:cxn modelId="{978C2B9D-B8AB-493B-A531-9726788722E5}" type="presParOf" srcId="{700BF8CF-6084-4DB2-A6B5-D16B8386B3C8}" destId="{4A4BEE22-2E34-4CF1-A636-211ACDE2A876}" srcOrd="2" destOrd="0" presId="urn:microsoft.com/office/officeart/2005/8/layout/orgChart1"/>
    <dgm:cxn modelId="{4A6E21B4-C582-405A-A1A6-517F18E306C7}" type="presParOf" srcId="{700BF8CF-6084-4DB2-A6B5-D16B8386B3C8}" destId="{69166CF0-C2C2-4E3B-820F-9913EA46D766}" srcOrd="3" destOrd="0" presId="urn:microsoft.com/office/officeart/2005/8/layout/orgChart1"/>
    <dgm:cxn modelId="{448C10B9-A6C5-4085-A7B3-A5C46982B6C7}" type="presParOf" srcId="{69166CF0-C2C2-4E3B-820F-9913EA46D766}" destId="{44DC6BA8-0FC4-4F09-B704-E06B783A0FC4}" srcOrd="0" destOrd="0" presId="urn:microsoft.com/office/officeart/2005/8/layout/orgChart1"/>
    <dgm:cxn modelId="{3B09BD96-F963-47AE-9540-B69577342A21}" type="presParOf" srcId="{44DC6BA8-0FC4-4F09-B704-E06B783A0FC4}" destId="{52D29FCB-6714-4C2B-ABB6-AAD3310B609E}" srcOrd="0" destOrd="0" presId="urn:microsoft.com/office/officeart/2005/8/layout/orgChart1"/>
    <dgm:cxn modelId="{D1052CC8-AFF6-4B64-97ED-8B32F45F2999}" type="presParOf" srcId="{44DC6BA8-0FC4-4F09-B704-E06B783A0FC4}" destId="{8D40C18A-41C7-4327-AB74-4F069959710E}" srcOrd="1" destOrd="0" presId="urn:microsoft.com/office/officeart/2005/8/layout/orgChart1"/>
    <dgm:cxn modelId="{541EFB92-3A0E-4B20-9FF6-F8538905749C}" type="presParOf" srcId="{69166CF0-C2C2-4E3B-820F-9913EA46D766}" destId="{BA344777-845D-4037-A1C6-6E699932B85C}" srcOrd="1" destOrd="0" presId="urn:microsoft.com/office/officeart/2005/8/layout/orgChart1"/>
    <dgm:cxn modelId="{E88A2DB7-43A3-4541-94B0-2D29B0DD01A2}" type="presParOf" srcId="{69166CF0-C2C2-4E3B-820F-9913EA46D766}" destId="{64A76755-448C-4B66-B1EF-BCEC496809A0}" srcOrd="2" destOrd="0" presId="urn:microsoft.com/office/officeart/2005/8/layout/orgChart1"/>
    <dgm:cxn modelId="{EFABA8E6-1EEC-40C7-B065-76F01C30CC3A}" type="presParOf" srcId="{700BF8CF-6084-4DB2-A6B5-D16B8386B3C8}" destId="{C54177CF-B42D-4261-851A-0B886E5E1B0E}" srcOrd="4" destOrd="0" presId="urn:microsoft.com/office/officeart/2005/8/layout/orgChart1"/>
    <dgm:cxn modelId="{76A08F9C-00D7-4468-9DCF-CBE54E7D65BF}" type="presParOf" srcId="{700BF8CF-6084-4DB2-A6B5-D16B8386B3C8}" destId="{75DA635F-C767-4A67-88B8-10288C3A5C37}" srcOrd="5" destOrd="0" presId="urn:microsoft.com/office/officeart/2005/8/layout/orgChart1"/>
    <dgm:cxn modelId="{7343B690-10C0-4922-ADDB-3CD9DD24C974}" type="presParOf" srcId="{75DA635F-C767-4A67-88B8-10288C3A5C37}" destId="{DCB9D08D-86D6-4474-8FB4-DBE744C15B24}" srcOrd="0" destOrd="0" presId="urn:microsoft.com/office/officeart/2005/8/layout/orgChart1"/>
    <dgm:cxn modelId="{57B5B1CF-74A2-48FE-9FEB-D4DD868EAFEF}" type="presParOf" srcId="{DCB9D08D-86D6-4474-8FB4-DBE744C15B24}" destId="{8526146C-2863-4D59-949B-C5E8B831BA66}" srcOrd="0" destOrd="0" presId="urn:microsoft.com/office/officeart/2005/8/layout/orgChart1"/>
    <dgm:cxn modelId="{6CBDCA69-3005-4EED-BBC9-2113EA8D39BA}" type="presParOf" srcId="{DCB9D08D-86D6-4474-8FB4-DBE744C15B24}" destId="{25F53719-B701-4ABC-B32A-6629BAB9DCFD}" srcOrd="1" destOrd="0" presId="urn:microsoft.com/office/officeart/2005/8/layout/orgChart1"/>
    <dgm:cxn modelId="{18374CC2-8CAE-40A5-BBC7-75E90A4A0251}" type="presParOf" srcId="{75DA635F-C767-4A67-88B8-10288C3A5C37}" destId="{E1211C2A-93CA-4AF7-A097-849BAE5E8E47}" srcOrd="1" destOrd="0" presId="urn:microsoft.com/office/officeart/2005/8/layout/orgChart1"/>
    <dgm:cxn modelId="{55837831-05E0-4B6B-BD72-041E89880BBA}" type="presParOf" srcId="{75DA635F-C767-4A67-88B8-10288C3A5C37}" destId="{24428E69-F644-4D60-BD11-B1FE8D9553CD}" srcOrd="2" destOrd="0" presId="urn:microsoft.com/office/officeart/2005/8/layout/orgChart1"/>
    <dgm:cxn modelId="{65F28C51-237A-47EC-BF55-56C954A35AF7}" type="presParOf" srcId="{2576B210-10A8-49F9-A3D2-57EA1E759F55}" destId="{74A048A4-F593-4731-B847-162EA8331F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177CF-B42D-4261-851A-0B886E5E1B0E}">
      <dsp:nvSpPr>
        <dsp:cNvPr id="0" name=""/>
        <dsp:cNvSpPr/>
      </dsp:nvSpPr>
      <dsp:spPr>
        <a:xfrm>
          <a:off x="4320479" y="2111007"/>
          <a:ext cx="3056770" cy="53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56"/>
              </a:lnTo>
              <a:lnTo>
                <a:pt x="3056770" y="265256"/>
              </a:lnTo>
              <a:lnTo>
                <a:pt x="3056770" y="5305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BEE22-2E34-4CF1-A636-211ACDE2A876}">
      <dsp:nvSpPr>
        <dsp:cNvPr id="0" name=""/>
        <dsp:cNvSpPr/>
      </dsp:nvSpPr>
      <dsp:spPr>
        <a:xfrm>
          <a:off x="4274759" y="2111007"/>
          <a:ext cx="91440" cy="530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5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D17E-EAF8-41D3-AFB3-4DE71A5160CB}">
      <dsp:nvSpPr>
        <dsp:cNvPr id="0" name=""/>
        <dsp:cNvSpPr/>
      </dsp:nvSpPr>
      <dsp:spPr>
        <a:xfrm>
          <a:off x="1263708" y="2111007"/>
          <a:ext cx="3056770" cy="530513"/>
        </a:xfrm>
        <a:custGeom>
          <a:avLst/>
          <a:gdLst/>
          <a:ahLst/>
          <a:cxnLst/>
          <a:rect l="0" t="0" r="0" b="0"/>
          <a:pathLst>
            <a:path>
              <a:moveTo>
                <a:pt x="3056770" y="0"/>
              </a:moveTo>
              <a:lnTo>
                <a:pt x="3056770" y="265256"/>
              </a:lnTo>
              <a:lnTo>
                <a:pt x="0" y="265256"/>
              </a:lnTo>
              <a:lnTo>
                <a:pt x="0" y="5305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43792-6B19-4636-AA26-4850449CE53C}">
      <dsp:nvSpPr>
        <dsp:cNvPr id="0" name=""/>
        <dsp:cNvSpPr/>
      </dsp:nvSpPr>
      <dsp:spPr>
        <a:xfrm>
          <a:off x="3057351" y="847878"/>
          <a:ext cx="2526256" cy="126312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The driving motivation</a:t>
          </a:r>
          <a:endParaRPr lang="pt-PT" sz="3600" kern="1200" dirty="0"/>
        </a:p>
      </dsp:txBody>
      <dsp:txXfrm>
        <a:off x="3057351" y="847878"/>
        <a:ext cx="2526256" cy="1263128"/>
      </dsp:txXfrm>
    </dsp:sp>
    <dsp:sp modelId="{39775F5F-5B78-4EEE-B100-0B9CF59E7D88}">
      <dsp:nvSpPr>
        <dsp:cNvPr id="0" name=""/>
        <dsp:cNvSpPr/>
      </dsp:nvSpPr>
      <dsp:spPr>
        <a:xfrm>
          <a:off x="580" y="2641520"/>
          <a:ext cx="2526256" cy="126312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Current USING Countries</a:t>
          </a:r>
          <a:endParaRPr lang="pt-PT" sz="2800" kern="1200" dirty="0"/>
        </a:p>
      </dsp:txBody>
      <dsp:txXfrm>
        <a:off x="580" y="2641520"/>
        <a:ext cx="2526256" cy="1263128"/>
      </dsp:txXfrm>
    </dsp:sp>
    <dsp:sp modelId="{52D29FCB-6714-4C2B-ABB6-AAD3310B609E}">
      <dsp:nvSpPr>
        <dsp:cNvPr id="0" name=""/>
        <dsp:cNvSpPr/>
      </dsp:nvSpPr>
      <dsp:spPr>
        <a:xfrm>
          <a:off x="3057351" y="2641520"/>
          <a:ext cx="2526256" cy="126312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eHealth projects around the world</a:t>
          </a:r>
          <a:endParaRPr lang="pt-PT" sz="2800" kern="1200" dirty="0"/>
        </a:p>
      </dsp:txBody>
      <dsp:txXfrm>
        <a:off x="3057351" y="2641520"/>
        <a:ext cx="2526256" cy="1263128"/>
      </dsp:txXfrm>
    </dsp:sp>
    <dsp:sp modelId="{8526146C-2863-4D59-949B-C5E8B831BA66}">
      <dsp:nvSpPr>
        <dsp:cNvPr id="0" name=""/>
        <dsp:cNvSpPr/>
      </dsp:nvSpPr>
      <dsp:spPr>
        <a:xfrm>
          <a:off x="6114121" y="2641520"/>
          <a:ext cx="2526256" cy="126312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Community desire to improve</a:t>
          </a:r>
          <a:endParaRPr lang="pt-PT" sz="2800" kern="1200" dirty="0"/>
        </a:p>
      </dsp:txBody>
      <dsp:txXfrm>
        <a:off x="6114121" y="2641520"/>
        <a:ext cx="2526256" cy="126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5/13/2014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13.05.2014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729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Those are the main.</a:t>
            </a:r>
          </a:p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- Projects:</a:t>
            </a:r>
          </a:p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-- Trillium Bridge</a:t>
            </a:r>
          </a:p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-- e-SENS</a:t>
            </a:r>
          </a:p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-- EXPAND</a:t>
            </a:r>
          </a:p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-- </a:t>
            </a:r>
            <a:r>
              <a:rPr lang="pt-PT" sz="2000" dirty="0" err="1" smtClean="0"/>
              <a:t>OpenHIE</a:t>
            </a:r>
            <a:r>
              <a:rPr lang="pt-PT" sz="2000" dirty="0" smtClean="0"/>
              <a:t> </a:t>
            </a:r>
            <a:r>
              <a:rPr lang="pt-PT" sz="2000" dirty="0" err="1" smtClean="0"/>
              <a:t>initiative</a:t>
            </a:r>
            <a:r>
              <a:rPr lang="pt-PT" sz="2000" baseline="0" dirty="0" smtClean="0"/>
              <a:t> (</a:t>
            </a:r>
            <a:r>
              <a:rPr lang="pt-PT" sz="2000" baseline="0" dirty="0" err="1" smtClean="0"/>
              <a:t>Indianapolis</a:t>
            </a:r>
            <a:r>
              <a:rPr lang="pt-PT" sz="2000" baseline="0" dirty="0" smtClean="0"/>
              <a:t>)</a:t>
            </a:r>
          </a:p>
          <a:p>
            <a:pPr>
              <a:lnSpc>
                <a:spcPct val="72000"/>
              </a:lnSpc>
            </a:pPr>
            <a:r>
              <a:rPr lang="en-GB" sz="2000" baseline="0" dirty="0" smtClean="0">
                <a:latin typeface="Helvetica Neue"/>
              </a:rPr>
              <a:t>-- </a:t>
            </a:r>
            <a:r>
              <a:rPr lang="en-GB" sz="2000" baseline="0" dirty="0" err="1" smtClean="0">
                <a:latin typeface="Helvetica Neue"/>
              </a:rPr>
              <a:t>eGovLab</a:t>
            </a:r>
            <a:endParaRPr lang="en-GB" sz="2000" dirty="0" smtClean="0">
              <a:latin typeface="Helvetica Neue"/>
            </a:endParaRPr>
          </a:p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Others</a:t>
            </a:r>
            <a:r>
              <a:rPr lang="en-GB" sz="2000" baseline="0" dirty="0" smtClean="0">
                <a:latin typeface="Helvetica Neue"/>
              </a:rPr>
              <a:t> like: willing to USE countries</a:t>
            </a:r>
          </a:p>
        </p:txBody>
      </p:sp>
    </p:spTree>
    <p:extLst>
      <p:ext uri="{BB962C8B-B14F-4D97-AF65-F5344CB8AC3E}">
        <p14:creationId xmlns:p14="http://schemas.microsoft.com/office/powerpoint/2010/main" val="340543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26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271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340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‹nº›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41B9B11F-5068-4AEC-AC8D-5D2D4631527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A19560D9-6071-4884-8E9C-B0A671BDE5F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34D77350-D288-4390-B324-2F3CFAF1213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112D39D4-1BD5-48FA-90B0-DD1BABC38CC7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61C7023C-1287-4F59-9275-9EC38F48E9D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</a:t>
            </a:r>
            <a:r>
              <a:rPr lang="de-AT" dirty="0" err="1" smtClean="0"/>
              <a:t>OpenNCP</a:t>
            </a:r>
            <a:r>
              <a:rPr lang="de-AT" dirty="0" smtClean="0"/>
              <a:t>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260350"/>
            <a:ext cx="1512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19/2/2014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333375"/>
            <a:ext cx="98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B859C2E-D962-BD4B-8577-DDBC1133CCEE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260350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epSOS – OpenNCP Initiative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7653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300" b="0" dirty="0" smtClean="0">
                <a:solidFill>
                  <a:srgbClr val="2382C0"/>
                </a:solidFill>
                <a:latin typeface="Helvetica Neue"/>
              </a:rPr>
              <a:t>outlook into the </a:t>
            </a:r>
            <a:br>
              <a:rPr lang="en-US" sz="4300" b="0" dirty="0" smtClean="0">
                <a:solidFill>
                  <a:srgbClr val="2382C0"/>
                </a:solidFill>
                <a:latin typeface="Helvetica Neue"/>
              </a:rPr>
            </a:br>
            <a:r>
              <a:rPr lang="en-US" sz="11400" b="1" dirty="0" smtClean="0">
                <a:solidFill>
                  <a:srgbClr val="2382C0"/>
                </a:solidFill>
                <a:latin typeface="Helvetica Neue"/>
              </a:rPr>
              <a:t>future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Up Ribbon 12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OpenNCP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217" y="1700808"/>
            <a:ext cx="8640959" cy="475252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The </a:t>
            </a:r>
            <a:r>
              <a:rPr lang="en-GB" sz="2800" b="1" dirty="0" smtClean="0"/>
              <a:t>future</a:t>
            </a:r>
            <a:r>
              <a:rPr lang="en-GB" sz="2800" dirty="0" smtClean="0">
                <a:solidFill>
                  <a:srgbClr val="000000"/>
                </a:solidFill>
              </a:rPr>
              <a:t> of the </a:t>
            </a:r>
            <a:r>
              <a:rPr lang="en-GB" sz="2800" dirty="0" err="1" smtClean="0">
                <a:solidFill>
                  <a:srgbClr val="000000"/>
                </a:solidFill>
              </a:rPr>
              <a:t>OpenNCP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depends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on the </a:t>
            </a:r>
            <a:r>
              <a:rPr lang="en-GB" sz="2000" dirty="0" smtClean="0">
                <a:solidFill>
                  <a:schemeClr val="tx1"/>
                </a:solidFill>
              </a:rPr>
              <a:t>community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sustainability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/>
                </a:solidFill>
              </a:rPr>
              <a:t>Testing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r>
              <a:rPr lang="en-GB" sz="2800" b="1" dirty="0" smtClean="0"/>
              <a:t>Validation</a:t>
            </a:r>
            <a:r>
              <a:rPr lang="en-GB" sz="2800" dirty="0" smtClean="0">
                <a:solidFill>
                  <a:srgbClr val="000000"/>
                </a:solidFill>
              </a:rPr>
              <a:t> and Adoption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lead </a:t>
            </a:r>
            <a:r>
              <a:rPr lang="en-GB" sz="2000" dirty="0">
                <a:solidFill>
                  <a:srgbClr val="000000"/>
                </a:solidFill>
              </a:rPr>
              <a:t>to technology </a:t>
            </a:r>
            <a:r>
              <a:rPr lang="en-GB" sz="2000" b="1" dirty="0" smtClean="0">
                <a:solidFill>
                  <a:srgbClr val="FF0000"/>
                </a:solidFill>
              </a:rPr>
              <a:t>maturity </a:t>
            </a:r>
            <a:r>
              <a:rPr lang="en-GB" sz="2000" b="1" dirty="0" smtClean="0">
                <a:solidFill>
                  <a:srgbClr val="FF0000"/>
                </a:solidFill>
              </a:rPr>
              <a:t>assurance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PNs </a:t>
            </a:r>
            <a:r>
              <a:rPr lang="en-GB" sz="2800" b="1" dirty="0" smtClean="0"/>
              <a:t>MUST </a:t>
            </a:r>
            <a:r>
              <a:rPr lang="en-GB" sz="2800" b="1" dirty="0"/>
              <a:t>acknowledge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Willingness and Commitment to participate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</a:rPr>
              <a:t>autonomy to maintain local </a:t>
            </a:r>
            <a:r>
              <a:rPr lang="en-GB" sz="2000" b="1" dirty="0" smtClean="0">
                <a:solidFill>
                  <a:srgbClr val="FF0000"/>
                </a:solidFill>
              </a:rPr>
              <a:t>services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We </a:t>
            </a:r>
            <a:r>
              <a:rPr lang="en-GB" sz="2800" dirty="0" smtClean="0">
                <a:solidFill>
                  <a:srgbClr val="000000"/>
                </a:solidFill>
              </a:rPr>
              <a:t>envision our work as </a:t>
            </a:r>
            <a:r>
              <a:rPr lang="en-GB" sz="2800" b="1" dirty="0" smtClean="0"/>
              <a:t>FOUNDATIONAL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and may</a:t>
            </a:r>
            <a:r>
              <a:rPr lang="en-GB" sz="2000" b="1" dirty="0" smtClean="0">
                <a:solidFill>
                  <a:srgbClr val="FF0000"/>
                </a:solidFill>
              </a:rPr>
              <a:t> empower</a:t>
            </a:r>
            <a:r>
              <a:rPr lang="en-GB" sz="2000" dirty="0" smtClean="0">
                <a:solidFill>
                  <a:srgbClr val="000000"/>
                </a:solidFill>
              </a:rPr>
              <a:t> future </a:t>
            </a:r>
            <a:r>
              <a:rPr lang="en-GB" sz="2000" b="1" dirty="0" smtClean="0">
                <a:solidFill>
                  <a:srgbClr val="FF0000"/>
                </a:solidFill>
              </a:rPr>
              <a:t>eHealth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initiatives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2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404664" y="2276872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Helvetica Neue" charset="0"/>
              </a:rPr>
              <a:t>Lessons </a:t>
            </a:r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Learnt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0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53881491"/>
              </p:ext>
            </p:extLst>
          </p:nvPr>
        </p:nvGraphicFramePr>
        <p:xfrm>
          <a:off x="263217" y="1700808"/>
          <a:ext cx="864095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809163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Helvetica Neue" charset="0"/>
              </a:rPr>
              <a:t>Road Map – More is coming 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6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20688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Road Map – More is coming 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95"/>
          <a:stretch/>
        </p:blipFill>
        <p:spPr>
          <a:xfrm>
            <a:off x="-4421" y="1484784"/>
            <a:ext cx="8129321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5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20688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Challenge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5496" y="1360466"/>
            <a:ext cx="6374554" cy="5380902"/>
            <a:chOff x="4142720" y="465011"/>
            <a:chExt cx="7483674" cy="6317135"/>
          </a:xfrm>
        </p:grpSpPr>
        <p:sp>
          <p:nvSpPr>
            <p:cNvPr id="12" name="Freeform 129" descr="© INSCALE GmbH, 18.06.2010"/>
            <p:cNvSpPr>
              <a:spLocks/>
            </p:cNvSpPr>
            <p:nvPr/>
          </p:nvSpPr>
          <p:spPr bwMode="auto">
            <a:xfrm>
              <a:off x="6325153" y="4558677"/>
              <a:ext cx="551564" cy="342666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0" descr="© INSCALE GmbH, 18.06.2010"/>
            <p:cNvSpPr>
              <a:spLocks noEditPoints="1"/>
            </p:cNvSpPr>
            <p:nvPr/>
          </p:nvSpPr>
          <p:spPr bwMode="auto">
            <a:xfrm>
              <a:off x="6096098" y="3563663"/>
              <a:ext cx="445282" cy="467272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1" descr="© INSCALE GmbH, 18.06.2010"/>
            <p:cNvSpPr>
              <a:spLocks/>
            </p:cNvSpPr>
            <p:nvPr/>
          </p:nvSpPr>
          <p:spPr bwMode="auto">
            <a:xfrm>
              <a:off x="6006309" y="3897167"/>
              <a:ext cx="426958" cy="351828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32" descr="© INSCALE GmbH, 18.06.2010"/>
            <p:cNvSpPr>
              <a:spLocks/>
            </p:cNvSpPr>
            <p:nvPr/>
          </p:nvSpPr>
          <p:spPr bwMode="auto">
            <a:xfrm>
              <a:off x="6347142" y="4137216"/>
              <a:ext cx="93454" cy="131936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33" descr="© INSCALE GmbH, 18.06.2010"/>
            <p:cNvSpPr>
              <a:spLocks/>
            </p:cNvSpPr>
            <p:nvPr/>
          </p:nvSpPr>
          <p:spPr bwMode="auto">
            <a:xfrm>
              <a:off x="7061793" y="3985124"/>
              <a:ext cx="782451" cy="441617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34" descr="© INSCALE GmbH, 18.06.2010"/>
            <p:cNvSpPr>
              <a:spLocks noEditPoints="1"/>
            </p:cNvSpPr>
            <p:nvPr/>
          </p:nvSpPr>
          <p:spPr bwMode="auto">
            <a:xfrm>
              <a:off x="6651327" y="2838018"/>
              <a:ext cx="710986" cy="542402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35" descr="© INSCALE GmbH, 18.06.2010"/>
            <p:cNvSpPr>
              <a:spLocks/>
            </p:cNvSpPr>
            <p:nvPr/>
          </p:nvSpPr>
          <p:spPr bwMode="auto">
            <a:xfrm>
              <a:off x="7230377" y="4699774"/>
              <a:ext cx="382979" cy="269368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36" descr="© INSCALE GmbH, 18.06.2010"/>
            <p:cNvSpPr>
              <a:spLocks/>
            </p:cNvSpPr>
            <p:nvPr/>
          </p:nvSpPr>
          <p:spPr bwMode="auto">
            <a:xfrm>
              <a:off x="6466251" y="5251338"/>
              <a:ext cx="23822" cy="1282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137" descr="© INSCALE GmbH, 18.06.2010"/>
            <p:cNvSpPr>
              <a:spLocks/>
            </p:cNvSpPr>
            <p:nvPr/>
          </p:nvSpPr>
          <p:spPr bwMode="auto">
            <a:xfrm>
              <a:off x="6742949" y="4664958"/>
              <a:ext cx="25654" cy="256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38" descr="© INSCALE GmbH, 18.06.2010"/>
            <p:cNvSpPr>
              <a:spLocks/>
            </p:cNvSpPr>
            <p:nvPr/>
          </p:nvSpPr>
          <p:spPr bwMode="auto">
            <a:xfrm>
              <a:off x="6753943" y="4346114"/>
              <a:ext cx="910721" cy="45261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139" descr="© INSCALE GmbH, 18.06.2010"/>
            <p:cNvSpPr>
              <a:spLocks noEditPoints="1"/>
            </p:cNvSpPr>
            <p:nvPr/>
          </p:nvSpPr>
          <p:spPr bwMode="auto">
            <a:xfrm>
              <a:off x="7391631" y="6561531"/>
              <a:ext cx="60470" cy="5497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40" descr="© INSCALE GmbH, 18.06.2010"/>
            <p:cNvSpPr>
              <a:spLocks noEditPoints="1"/>
            </p:cNvSpPr>
            <p:nvPr/>
          </p:nvSpPr>
          <p:spPr bwMode="auto">
            <a:xfrm>
              <a:off x="5009463" y="2225984"/>
              <a:ext cx="947370" cy="1773800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41" descr="© INSCALE GmbH, 18.06.2010"/>
            <p:cNvSpPr>
              <a:spLocks noEditPoints="1"/>
            </p:cNvSpPr>
            <p:nvPr/>
          </p:nvSpPr>
          <p:spPr bwMode="auto">
            <a:xfrm>
              <a:off x="4646640" y="3026759"/>
              <a:ext cx="540569" cy="613867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42" descr="© INSCALE GmbH, 18.06.2010"/>
            <p:cNvSpPr>
              <a:spLocks noEditPoints="1"/>
            </p:cNvSpPr>
            <p:nvPr/>
          </p:nvSpPr>
          <p:spPr bwMode="auto">
            <a:xfrm>
              <a:off x="5095587" y="3942978"/>
              <a:ext cx="1662021" cy="1726156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143" descr="© INSCALE GmbH, 18.06.2010"/>
            <p:cNvSpPr>
              <a:spLocks/>
            </p:cNvSpPr>
            <p:nvPr/>
          </p:nvSpPr>
          <p:spPr bwMode="auto">
            <a:xfrm>
              <a:off x="4142720" y="5240343"/>
              <a:ext cx="536904" cy="890565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44" descr="© INSCALE GmbH, 18.06.2010"/>
            <p:cNvSpPr>
              <a:spLocks/>
            </p:cNvSpPr>
            <p:nvPr/>
          </p:nvSpPr>
          <p:spPr bwMode="auto">
            <a:xfrm>
              <a:off x="10061493" y="6143735"/>
              <a:ext cx="296855" cy="28402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45" descr="© INSCALE GmbH, 18.06.2010"/>
            <p:cNvSpPr>
              <a:spLocks/>
            </p:cNvSpPr>
            <p:nvPr/>
          </p:nvSpPr>
          <p:spPr bwMode="auto">
            <a:xfrm>
              <a:off x="7512572" y="4972807"/>
              <a:ext cx="525910" cy="450780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46" descr="© INSCALE GmbH, 18.06.2010"/>
            <p:cNvSpPr>
              <a:spLocks noEditPoints="1"/>
            </p:cNvSpPr>
            <p:nvPr/>
          </p:nvSpPr>
          <p:spPr bwMode="auto">
            <a:xfrm>
              <a:off x="8440578" y="4804562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47" descr="© INSCALE GmbH, 18.06.2010"/>
            <p:cNvSpPr>
              <a:spLocks/>
            </p:cNvSpPr>
            <p:nvPr/>
          </p:nvSpPr>
          <p:spPr bwMode="auto">
            <a:xfrm>
              <a:off x="8021990" y="5386938"/>
              <a:ext cx="267536" cy="507585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148" descr="© INSCALE GmbH, 18.06.2010"/>
            <p:cNvSpPr>
              <a:spLocks/>
            </p:cNvSpPr>
            <p:nvPr/>
          </p:nvSpPr>
          <p:spPr bwMode="auto">
            <a:xfrm>
              <a:off x="8188742" y="5397933"/>
              <a:ext cx="335336" cy="27853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149" descr="© INSCALE GmbH, 18.06.2010"/>
            <p:cNvSpPr>
              <a:spLocks noEditPoints="1"/>
            </p:cNvSpPr>
            <p:nvPr/>
          </p:nvSpPr>
          <p:spPr bwMode="auto">
            <a:xfrm>
              <a:off x="6972003" y="880974"/>
              <a:ext cx="969359" cy="238216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150" descr="© INSCALE GmbH, 18.06.2010"/>
            <p:cNvSpPr>
              <a:spLocks noEditPoints="1"/>
            </p:cNvSpPr>
            <p:nvPr/>
          </p:nvSpPr>
          <p:spPr bwMode="auto">
            <a:xfrm>
              <a:off x="6413110" y="465011"/>
              <a:ext cx="1830605" cy="2330861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151" descr="© INSCALE GmbH, 18.06.2010"/>
            <p:cNvSpPr>
              <a:spLocks/>
            </p:cNvSpPr>
            <p:nvPr/>
          </p:nvSpPr>
          <p:spPr bwMode="auto">
            <a:xfrm>
              <a:off x="7624351" y="4195854"/>
              <a:ext cx="652348" cy="344498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152" descr="© INSCALE GmbH, 18.06.2010"/>
            <p:cNvSpPr>
              <a:spLocks/>
            </p:cNvSpPr>
            <p:nvPr/>
          </p:nvSpPr>
          <p:spPr bwMode="auto">
            <a:xfrm>
              <a:off x="7558383" y="4349779"/>
              <a:ext cx="795278" cy="531407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153" descr="© INSCALE GmbH, 18.06.2010"/>
            <p:cNvSpPr>
              <a:spLocks noEditPoints="1"/>
            </p:cNvSpPr>
            <p:nvPr/>
          </p:nvSpPr>
          <p:spPr bwMode="auto">
            <a:xfrm>
              <a:off x="7961519" y="2389070"/>
              <a:ext cx="569888" cy="362823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154" descr="© INSCALE GmbH, 18.06.2010"/>
            <p:cNvSpPr>
              <a:spLocks/>
            </p:cNvSpPr>
            <p:nvPr/>
          </p:nvSpPr>
          <p:spPr bwMode="auto">
            <a:xfrm>
              <a:off x="8243715" y="2936969"/>
              <a:ext cx="967527" cy="875905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155" descr="© INSCALE GmbH, 18.06.2010"/>
            <p:cNvSpPr>
              <a:spLocks/>
            </p:cNvSpPr>
            <p:nvPr/>
          </p:nvSpPr>
          <p:spPr bwMode="auto">
            <a:xfrm>
              <a:off x="7926703" y="2676763"/>
              <a:ext cx="707321" cy="399471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156" descr="© INSCALE GmbH, 18.06.2010"/>
            <p:cNvSpPr>
              <a:spLocks/>
            </p:cNvSpPr>
            <p:nvPr/>
          </p:nvSpPr>
          <p:spPr bwMode="auto">
            <a:xfrm>
              <a:off x="8765959" y="4232503"/>
              <a:ext cx="476434" cy="49842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157" descr="© INSCALE GmbH, 18.06.2010"/>
            <p:cNvSpPr>
              <a:spLocks noEditPoints="1"/>
            </p:cNvSpPr>
            <p:nvPr/>
          </p:nvSpPr>
          <p:spPr bwMode="auto">
            <a:xfrm>
              <a:off x="8067801" y="4294806"/>
              <a:ext cx="1189252" cy="844754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158" descr="© INSCALE GmbH, 18.06.2010"/>
            <p:cNvSpPr>
              <a:spLocks noEditPoints="1"/>
            </p:cNvSpPr>
            <p:nvPr/>
          </p:nvSpPr>
          <p:spPr bwMode="auto">
            <a:xfrm>
              <a:off x="7613356" y="635428"/>
              <a:ext cx="1013338" cy="1786627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159" descr="© INSCALE GmbH, 18.06.2010"/>
            <p:cNvSpPr>
              <a:spLocks/>
            </p:cNvSpPr>
            <p:nvPr/>
          </p:nvSpPr>
          <p:spPr bwMode="auto">
            <a:xfrm>
              <a:off x="8382980" y="4981970"/>
              <a:ext cx="797110" cy="579050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160" descr="© INSCALE GmbH, 18.06.2010"/>
            <p:cNvSpPr>
              <a:spLocks noEditPoints="1"/>
            </p:cNvSpPr>
            <p:nvPr/>
          </p:nvSpPr>
          <p:spPr bwMode="auto">
            <a:xfrm>
              <a:off x="8113612" y="5418090"/>
              <a:ext cx="1277209" cy="1198414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161" descr="© INSCALE GmbH, 18.06.2010"/>
            <p:cNvSpPr>
              <a:spLocks noEditPoints="1"/>
            </p:cNvSpPr>
            <p:nvPr/>
          </p:nvSpPr>
          <p:spPr bwMode="auto">
            <a:xfrm>
              <a:off x="8240050" y="3402408"/>
              <a:ext cx="2006519" cy="1363334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162" descr="© INSCALE GmbH, 18.06.2010"/>
            <p:cNvSpPr>
              <a:spLocks noEditPoints="1"/>
            </p:cNvSpPr>
            <p:nvPr/>
          </p:nvSpPr>
          <p:spPr bwMode="auto">
            <a:xfrm>
              <a:off x="4457899" y="793017"/>
              <a:ext cx="754964" cy="623029"/>
            </a:xfrm>
            <a:custGeom>
              <a:avLst/>
              <a:gdLst/>
              <a:ahLst/>
              <a:cxnLst>
                <a:cxn ang="0">
                  <a:pos x="273" y="136"/>
                </a:cxn>
                <a:cxn ang="0">
                  <a:pos x="262" y="113"/>
                </a:cxn>
                <a:cxn ang="0">
                  <a:pos x="268" y="98"/>
                </a:cxn>
                <a:cxn ang="0">
                  <a:pos x="252" y="81"/>
                </a:cxn>
                <a:cxn ang="0">
                  <a:pos x="229" y="89"/>
                </a:cxn>
                <a:cxn ang="0">
                  <a:pos x="206" y="89"/>
                </a:cxn>
                <a:cxn ang="0">
                  <a:pos x="189" y="71"/>
                </a:cxn>
                <a:cxn ang="0">
                  <a:pos x="178" y="102"/>
                </a:cxn>
                <a:cxn ang="0">
                  <a:pos x="177" y="75"/>
                </a:cxn>
                <a:cxn ang="0">
                  <a:pos x="170" y="63"/>
                </a:cxn>
                <a:cxn ang="0">
                  <a:pos x="144" y="81"/>
                </a:cxn>
                <a:cxn ang="0">
                  <a:pos x="141" y="52"/>
                </a:cxn>
                <a:cxn ang="0">
                  <a:pos x="133" y="54"/>
                </a:cxn>
                <a:cxn ang="0">
                  <a:pos x="115" y="81"/>
                </a:cxn>
                <a:cxn ang="0">
                  <a:pos x="110" y="75"/>
                </a:cxn>
                <a:cxn ang="0">
                  <a:pos x="95" y="81"/>
                </a:cxn>
                <a:cxn ang="0">
                  <a:pos x="90" y="75"/>
                </a:cxn>
                <a:cxn ang="0">
                  <a:pos x="92" y="54"/>
                </a:cxn>
                <a:cxn ang="0">
                  <a:pos x="109" y="44"/>
                </a:cxn>
                <a:cxn ang="0">
                  <a:pos x="104" y="23"/>
                </a:cxn>
                <a:cxn ang="0">
                  <a:pos x="97" y="10"/>
                </a:cxn>
                <a:cxn ang="0">
                  <a:pos x="81" y="5"/>
                </a:cxn>
                <a:cxn ang="0">
                  <a:pos x="88" y="13"/>
                </a:cxn>
                <a:cxn ang="0">
                  <a:pos x="87" y="29"/>
                </a:cxn>
                <a:cxn ang="0">
                  <a:pos x="79" y="32"/>
                </a:cxn>
                <a:cxn ang="0">
                  <a:pos x="73" y="27"/>
                </a:cxn>
                <a:cxn ang="0">
                  <a:pos x="71" y="13"/>
                </a:cxn>
                <a:cxn ang="0">
                  <a:pos x="53" y="22"/>
                </a:cxn>
                <a:cxn ang="0">
                  <a:pos x="57" y="38"/>
                </a:cxn>
                <a:cxn ang="0">
                  <a:pos x="38" y="23"/>
                </a:cxn>
                <a:cxn ang="0">
                  <a:pos x="30" y="36"/>
                </a:cxn>
                <a:cxn ang="0">
                  <a:pos x="30" y="49"/>
                </a:cxn>
                <a:cxn ang="0">
                  <a:pos x="60" y="50"/>
                </a:cxn>
                <a:cxn ang="0">
                  <a:pos x="72" y="64"/>
                </a:cxn>
                <a:cxn ang="0">
                  <a:pos x="72" y="75"/>
                </a:cxn>
                <a:cxn ang="0">
                  <a:pos x="69" y="87"/>
                </a:cxn>
                <a:cxn ang="0">
                  <a:pos x="45" y="87"/>
                </a:cxn>
                <a:cxn ang="0">
                  <a:pos x="31" y="83"/>
                </a:cxn>
                <a:cxn ang="0">
                  <a:pos x="4" y="84"/>
                </a:cxn>
                <a:cxn ang="0">
                  <a:pos x="34" y="97"/>
                </a:cxn>
                <a:cxn ang="0">
                  <a:pos x="36" y="117"/>
                </a:cxn>
                <a:cxn ang="0">
                  <a:pos x="48" y="121"/>
                </a:cxn>
                <a:cxn ang="0">
                  <a:pos x="36" y="132"/>
                </a:cxn>
                <a:cxn ang="0">
                  <a:pos x="36" y="141"/>
                </a:cxn>
                <a:cxn ang="0">
                  <a:pos x="14" y="149"/>
                </a:cxn>
                <a:cxn ang="0">
                  <a:pos x="0" y="154"/>
                </a:cxn>
                <a:cxn ang="0">
                  <a:pos x="28" y="168"/>
                </a:cxn>
                <a:cxn ang="0">
                  <a:pos x="45" y="177"/>
                </a:cxn>
                <a:cxn ang="0">
                  <a:pos x="55" y="194"/>
                </a:cxn>
                <a:cxn ang="0">
                  <a:pos x="79" y="224"/>
                </a:cxn>
                <a:cxn ang="0">
                  <a:pos x="123" y="221"/>
                </a:cxn>
                <a:cxn ang="0">
                  <a:pos x="155" y="227"/>
                </a:cxn>
                <a:cxn ang="0">
                  <a:pos x="195" y="217"/>
                </a:cxn>
                <a:cxn ang="0">
                  <a:pos x="212" y="218"/>
                </a:cxn>
                <a:cxn ang="0">
                  <a:pos x="240" y="207"/>
                </a:cxn>
                <a:cxn ang="0">
                  <a:pos x="243" y="194"/>
                </a:cxn>
                <a:cxn ang="0">
                  <a:pos x="258" y="190"/>
                </a:cxn>
                <a:cxn ang="0">
                  <a:pos x="263" y="183"/>
                </a:cxn>
                <a:cxn ang="0">
                  <a:pos x="272" y="183"/>
                </a:cxn>
                <a:cxn ang="0">
                  <a:pos x="278" y="173"/>
                </a:cxn>
                <a:cxn ang="0">
                  <a:pos x="284" y="155"/>
                </a:cxn>
                <a:cxn ang="0">
                  <a:pos x="50" y="205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163" descr="© INSCALE GmbH, 18.06.2010"/>
            <p:cNvSpPr>
              <a:spLocks noEditPoints="1"/>
            </p:cNvSpPr>
            <p:nvPr/>
          </p:nvSpPr>
          <p:spPr bwMode="auto">
            <a:xfrm>
              <a:off x="5445583" y="1872323"/>
              <a:ext cx="137433" cy="16308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166" descr="© INSCALE GmbH, 18.06.2010"/>
            <p:cNvSpPr>
              <a:spLocks noEditPoints="1"/>
            </p:cNvSpPr>
            <p:nvPr/>
          </p:nvSpPr>
          <p:spPr bwMode="auto">
            <a:xfrm>
              <a:off x="8916219" y="4756580"/>
              <a:ext cx="2710175" cy="1517258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177" descr="© INSCALE GmbH, 18.06.2010"/>
            <p:cNvSpPr>
              <a:spLocks/>
            </p:cNvSpPr>
            <p:nvPr/>
          </p:nvSpPr>
          <p:spPr bwMode="auto">
            <a:xfrm>
              <a:off x="7267026" y="3321781"/>
              <a:ext cx="1143441" cy="943705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178" descr="© INSCALE GmbH, 18.06.2010"/>
            <p:cNvSpPr>
              <a:spLocks/>
            </p:cNvSpPr>
            <p:nvPr/>
          </p:nvSpPr>
          <p:spPr bwMode="auto">
            <a:xfrm>
              <a:off x="7941363" y="2958959"/>
              <a:ext cx="588212" cy="445282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179" descr="© INSCALE GmbH, 18.06.2010"/>
            <p:cNvSpPr>
              <a:spLocks noEditPoints="1"/>
            </p:cNvSpPr>
            <p:nvPr/>
          </p:nvSpPr>
          <p:spPr bwMode="auto">
            <a:xfrm>
              <a:off x="4351618" y="4985635"/>
              <a:ext cx="1673015" cy="1379826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180" descr="© INSCALE GmbH, 18.06.2010"/>
            <p:cNvSpPr>
              <a:spLocks noEditPoints="1"/>
            </p:cNvSpPr>
            <p:nvPr/>
          </p:nvSpPr>
          <p:spPr bwMode="auto">
            <a:xfrm>
              <a:off x="6389288" y="4679617"/>
              <a:ext cx="1563069" cy="1795789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181" descr="© INSCALE GmbH, 18.06.2010"/>
            <p:cNvSpPr>
              <a:spLocks/>
            </p:cNvSpPr>
            <p:nvPr/>
          </p:nvSpPr>
          <p:spPr bwMode="auto">
            <a:xfrm>
              <a:off x="7109436" y="5223851"/>
              <a:ext cx="29319" cy="2748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182" descr="© INSCALE GmbH, 18.06.2010"/>
            <p:cNvSpPr>
              <a:spLocks/>
            </p:cNvSpPr>
            <p:nvPr/>
          </p:nvSpPr>
          <p:spPr bwMode="auto">
            <a:xfrm>
              <a:off x="5685632" y="5381441"/>
              <a:ext cx="53141" cy="4581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183" descr="© INSCALE GmbH, 18.06.2010"/>
            <p:cNvSpPr>
              <a:spLocks noEditPoints="1"/>
            </p:cNvSpPr>
            <p:nvPr/>
          </p:nvSpPr>
          <p:spPr bwMode="auto">
            <a:xfrm>
              <a:off x="6374629" y="3290630"/>
              <a:ext cx="1009673" cy="1363334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57" name="Group 193"/>
            <p:cNvGrpSpPr>
              <a:grpSpLocks/>
            </p:cNvGrpSpPr>
            <p:nvPr/>
          </p:nvGrpSpPr>
          <p:grpSpPr bwMode="auto">
            <a:xfrm>
              <a:off x="7908379" y="4782234"/>
              <a:ext cx="577218" cy="747635"/>
              <a:chOff x="3572" y="2576"/>
              <a:chExt cx="315" cy="408"/>
            </a:xfrm>
            <a:solidFill>
              <a:schemeClr val="bg1">
                <a:lumMod val="85000"/>
              </a:schemeClr>
            </a:solidFill>
          </p:grpSpPr>
          <p:sp>
            <p:nvSpPr>
              <p:cNvPr id="61" name="Freeform 185" descr="© INSCALE GmbH, 18.06.2010"/>
              <p:cNvSpPr>
                <a:spLocks/>
              </p:cNvSpPr>
              <p:nvPr/>
            </p:nvSpPr>
            <p:spPr bwMode="auto">
              <a:xfrm>
                <a:off x="3573" y="2826"/>
                <a:ext cx="126" cy="15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62" name="Group 192"/>
              <p:cNvGrpSpPr>
                <a:grpSpLocks/>
              </p:cNvGrpSpPr>
              <p:nvPr/>
            </p:nvGrpSpPr>
            <p:grpSpPr bwMode="auto">
              <a:xfrm>
                <a:off x="3572" y="2576"/>
                <a:ext cx="315" cy="406"/>
                <a:chOff x="3572" y="2576"/>
                <a:chExt cx="315" cy="406"/>
              </a:xfrm>
              <a:grpFill/>
            </p:grpSpPr>
            <p:sp>
              <p:nvSpPr>
                <p:cNvPr id="63" name="Freeform 187" descr="© INSCALE GmbH, 18.06.2010"/>
                <p:cNvSpPr>
                  <a:spLocks/>
                </p:cNvSpPr>
                <p:nvPr/>
              </p:nvSpPr>
              <p:spPr bwMode="auto">
                <a:xfrm>
                  <a:off x="3572" y="2576"/>
                  <a:ext cx="315" cy="354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36" y="89"/>
                    </a:cxn>
                    <a:cxn ang="0">
                      <a:pos x="134" y="77"/>
                    </a:cxn>
                    <a:cxn ang="0">
                      <a:pos x="135" y="65"/>
                    </a:cxn>
                    <a:cxn ang="0">
                      <a:pos x="128" y="58"/>
                    </a:cxn>
                    <a:cxn ang="0">
                      <a:pos x="105" y="65"/>
                    </a:cxn>
                    <a:cxn ang="0">
                      <a:pos x="96" y="56"/>
                    </a:cxn>
                    <a:cxn ang="0">
                      <a:pos x="94" y="41"/>
                    </a:cxn>
                    <a:cxn ang="0">
                      <a:pos x="77" y="38"/>
                    </a:cxn>
                    <a:cxn ang="0">
                      <a:pos x="65" y="24"/>
                    </a:cxn>
                    <a:cxn ang="0">
                      <a:pos x="57" y="11"/>
                    </a:cxn>
                    <a:cxn ang="0">
                      <a:pos x="50" y="9"/>
                    </a:cxn>
                    <a:cxn ang="0">
                      <a:pos x="31" y="5"/>
                    </a:cxn>
                    <a:cxn ang="0">
                      <a:pos x="11" y="14"/>
                    </a:cxn>
                    <a:cxn ang="0">
                      <a:pos x="0" y="19"/>
                    </a:cxn>
                    <a:cxn ang="0">
                      <a:pos x="8" y="33"/>
                    </a:cxn>
                    <a:cxn ang="0">
                      <a:pos x="14" y="48"/>
                    </a:cxn>
                    <a:cxn ang="0">
                      <a:pos x="14" y="50"/>
                    </a:cxn>
                    <a:cxn ang="0">
                      <a:pos x="24" y="64"/>
                    </a:cxn>
                    <a:cxn ang="0">
                      <a:pos x="15" y="82"/>
                    </a:cxn>
                    <a:cxn ang="0">
                      <a:pos x="24" y="92"/>
                    </a:cxn>
                    <a:cxn ang="0">
                      <a:pos x="21" y="106"/>
                    </a:cxn>
                    <a:cxn ang="0">
                      <a:pos x="24" y="124"/>
                    </a:cxn>
                    <a:cxn ang="0">
                      <a:pos x="31" y="132"/>
                    </a:cxn>
                    <a:cxn ang="0">
                      <a:pos x="47" y="143"/>
                    </a:cxn>
                    <a:cxn ang="0">
                      <a:pos x="64" y="155"/>
                    </a:cxn>
                    <a:cxn ang="0">
                      <a:pos x="65" y="158"/>
                    </a:cxn>
                    <a:cxn ang="0">
                      <a:pos x="73" y="154"/>
                    </a:cxn>
                    <a:cxn ang="0">
                      <a:pos x="77" y="145"/>
                    </a:cxn>
                    <a:cxn ang="0">
                      <a:pos x="78" y="138"/>
                    </a:cxn>
                    <a:cxn ang="0">
                      <a:pos x="83" y="134"/>
                    </a:cxn>
                    <a:cxn ang="0">
                      <a:pos x="83" y="140"/>
                    </a:cxn>
                    <a:cxn ang="0">
                      <a:pos x="88" y="141"/>
                    </a:cxn>
                    <a:cxn ang="0">
                      <a:pos x="90" y="143"/>
                    </a:cxn>
                    <a:cxn ang="0">
                      <a:pos x="98" y="146"/>
                    </a:cxn>
                    <a:cxn ang="0">
                      <a:pos x="102" y="150"/>
                    </a:cxn>
                    <a:cxn ang="0">
                      <a:pos x="107" y="154"/>
                    </a:cxn>
                    <a:cxn ang="0">
                      <a:pos x="112" y="156"/>
                    </a:cxn>
                    <a:cxn ang="0">
                      <a:pos x="118" y="161"/>
                    </a:cxn>
                    <a:cxn ang="0">
                      <a:pos x="116" y="170"/>
                    </a:cxn>
                    <a:cxn ang="0">
                      <a:pos x="114" y="176"/>
                    </a:cxn>
                    <a:cxn ang="0">
                      <a:pos x="125" y="172"/>
                    </a:cxn>
                    <a:cxn ang="0">
                      <a:pos x="140" y="170"/>
                    </a:cxn>
                    <a:cxn ang="0">
                      <a:pos x="143" y="150"/>
                    </a:cxn>
                    <a:cxn ang="0">
                      <a:pos x="150" y="142"/>
                    </a:cxn>
                    <a:cxn ang="0">
                      <a:pos x="150" y="119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4" name="Freeform 188" descr="© INSCALE GmbH, 18.06.2010"/>
                <p:cNvSpPr>
                  <a:spLocks/>
                </p:cNvSpPr>
                <p:nvPr/>
              </p:nvSpPr>
              <p:spPr bwMode="auto">
                <a:xfrm>
                  <a:off x="3674" y="2844"/>
                  <a:ext cx="136" cy="138"/>
                </a:xfrm>
                <a:custGeom>
                  <a:avLst/>
                  <a:gdLst/>
                  <a:ahLst/>
                  <a:cxnLst>
                    <a:cxn ang="0">
                      <a:pos x="63" y="40"/>
                    </a:cxn>
                    <a:cxn ang="0">
                      <a:pos x="65" y="36"/>
                    </a:cxn>
                    <a:cxn ang="0">
                      <a:pos x="68" y="29"/>
                    </a:cxn>
                    <a:cxn ang="0">
                      <a:pos x="66" y="24"/>
                    </a:cxn>
                    <a:cxn ang="0">
                      <a:pos x="61" y="22"/>
                    </a:cxn>
                    <a:cxn ang="0">
                      <a:pos x="59" y="21"/>
                    </a:cxn>
                    <a:cxn ang="0">
                      <a:pos x="54" y="19"/>
                    </a:cxn>
                    <a:cxn ang="0">
                      <a:pos x="51" y="16"/>
                    </a:cxn>
                    <a:cxn ang="0">
                      <a:pos x="47" y="15"/>
                    </a:cxn>
                    <a:cxn ang="0">
                      <a:pos x="44" y="11"/>
                    </a:cxn>
                    <a:cxn ang="0">
                      <a:pos x="39" y="9"/>
                    </a:cxn>
                    <a:cxn ang="0">
                      <a:pos x="37" y="8"/>
                    </a:cxn>
                    <a:cxn ang="0">
                      <a:pos x="34" y="7"/>
                    </a:cxn>
                    <a:cxn ang="0">
                      <a:pos x="32" y="6"/>
                    </a:cxn>
                    <a:cxn ang="0">
                      <a:pos x="33" y="2"/>
                    </a:cxn>
                    <a:cxn ang="0">
                      <a:pos x="31" y="1"/>
                    </a:cxn>
                    <a:cxn ang="0">
                      <a:pos x="27" y="4"/>
                    </a:cxn>
                    <a:cxn ang="0">
                      <a:pos x="24" y="9"/>
                    </a:cxn>
                    <a:cxn ang="0">
                      <a:pos x="25" y="15"/>
                    </a:cxn>
                    <a:cxn ang="0">
                      <a:pos x="22" y="20"/>
                    </a:cxn>
                    <a:cxn ang="0">
                      <a:pos x="18" y="24"/>
                    </a:cxn>
                    <a:cxn ang="0">
                      <a:pos x="10" y="24"/>
                    </a:cxn>
                    <a:cxn ang="0">
                      <a:pos x="6" y="25"/>
                    </a:cxn>
                    <a:cxn ang="0">
                      <a:pos x="0" y="27"/>
                    </a:cxn>
                    <a:cxn ang="0">
                      <a:pos x="5" y="37"/>
                    </a:cxn>
                    <a:cxn ang="0">
                      <a:pos x="12" y="38"/>
                    </a:cxn>
                    <a:cxn ang="0">
                      <a:pos x="26" y="48"/>
                    </a:cxn>
                    <a:cxn ang="0">
                      <a:pos x="29" y="69"/>
                    </a:cxn>
                    <a:cxn ang="0">
                      <a:pos x="35" y="55"/>
                    </a:cxn>
                    <a:cxn ang="0">
                      <a:pos x="46" y="47"/>
                    </a:cxn>
                    <a:cxn ang="0">
                      <a:pos x="58" y="43"/>
                    </a:cxn>
                    <a:cxn ang="0">
                      <a:pos x="63" y="42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58" name="Textfeld 64"/>
            <p:cNvSpPr txBox="1"/>
            <p:nvPr/>
          </p:nvSpPr>
          <p:spPr>
            <a:xfrm>
              <a:off x="7701336" y="6420818"/>
              <a:ext cx="784261" cy="36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C2C2C2"/>
                  </a:solidFill>
                </a:rPr>
                <a:t>Malta</a:t>
              </a:r>
              <a:endParaRPr lang="de-DE" sz="1400" b="1" dirty="0">
                <a:solidFill>
                  <a:srgbClr val="C2C2C2"/>
                </a:solidFill>
              </a:endParaRPr>
            </a:p>
          </p:txBody>
        </p:sp>
        <p:cxnSp>
          <p:nvCxnSpPr>
            <p:cNvPr id="59" name="Gerade Verbindung 66"/>
            <p:cNvCxnSpPr/>
            <p:nvPr/>
          </p:nvCxnSpPr>
          <p:spPr>
            <a:xfrm>
              <a:off x="7451942" y="6591690"/>
              <a:ext cx="249394" cy="13161"/>
            </a:xfrm>
            <a:prstGeom prst="line">
              <a:avLst/>
            </a:prstGeom>
            <a:ln>
              <a:solidFill>
                <a:srgbClr val="C2C2C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Freeform 146" descr="© INSCALE GmbH, 18.06.2010"/>
            <p:cNvSpPr>
              <a:spLocks noEditPoints="1"/>
            </p:cNvSpPr>
            <p:nvPr/>
          </p:nvSpPr>
          <p:spPr bwMode="auto">
            <a:xfrm>
              <a:off x="7246660" y="4757567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246698" y="1539697"/>
            <a:ext cx="4849954" cy="3447042"/>
            <a:chOff x="5377608" y="120974"/>
            <a:chExt cx="6522493" cy="4635778"/>
          </a:xfrm>
        </p:grpSpPr>
        <p:sp>
          <p:nvSpPr>
            <p:cNvPr id="65" name="Nota de aviso em forma de nuvem 64"/>
            <p:cNvSpPr/>
            <p:nvPr/>
          </p:nvSpPr>
          <p:spPr>
            <a:xfrm>
              <a:off x="5377608" y="120974"/>
              <a:ext cx="6522493" cy="4635778"/>
            </a:xfrm>
            <a:prstGeom prst="cloudCallout">
              <a:avLst>
                <a:gd name="adj1" fmla="val -58850"/>
                <a:gd name="adj2" fmla="val 54589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6683821" y="613071"/>
              <a:ext cx="3994781" cy="3339803"/>
              <a:chOff x="6683821" y="613071"/>
              <a:chExt cx="3994781" cy="3339803"/>
            </a:xfrm>
          </p:grpSpPr>
          <p:pic>
            <p:nvPicPr>
              <p:cNvPr id="67" name="Imagem 66"/>
              <p:cNvPicPr>
                <a:picLocks noChangeAspect="1"/>
              </p:cNvPicPr>
              <p:nvPr/>
            </p:nvPicPr>
            <p:blipFill rotWithShape="1">
              <a:blip r:embed="rId3"/>
              <a:srcRect l="1925" t="1531" r="2599" b="2775"/>
              <a:stretch/>
            </p:blipFill>
            <p:spPr>
              <a:xfrm>
                <a:off x="6701320" y="613071"/>
                <a:ext cx="3977282" cy="2225383"/>
              </a:xfrm>
              <a:prstGeom prst="rect">
                <a:avLst/>
              </a:prstGeom>
            </p:spPr>
          </p:pic>
          <p:pic>
            <p:nvPicPr>
              <p:cNvPr id="68" name="Picture 2" descr="https://openncp.atlassian.net/wiki/download/attachments/6455383/P4180079.JPG?version=3&amp;modificationDate=1398668646173&amp;api=v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292" b="42567"/>
              <a:stretch/>
            </p:blipFill>
            <p:spPr bwMode="auto">
              <a:xfrm>
                <a:off x="6683821" y="2841255"/>
                <a:ext cx="3990573" cy="1111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685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844824"/>
            <a:ext cx="9144000" cy="2710284"/>
          </a:xfrm>
          <a:prstGeom prst="rect">
            <a:avLst/>
          </a:prstGeom>
        </p:spPr>
      </p:pic>
      <p:sp>
        <p:nvSpPr>
          <p:cNvPr id="11" name="Up Ribbon 10"/>
          <p:cNvSpPr/>
          <p:nvPr/>
        </p:nvSpPr>
        <p:spPr>
          <a:xfrm rot="1317041">
            <a:off x="7177858" y="400671"/>
            <a:ext cx="1719702" cy="791378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</a:rPr>
              <a:t>OpenNCP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8642</TotalTime>
  <Words>156</Words>
  <Application>Microsoft Office PowerPoint</Application>
  <PresentationFormat>Apresentação no Ecrã (4:3)</PresentationFormat>
  <Paragraphs>58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Helvetica Neue</vt:lpstr>
      <vt:lpstr>Trebuchet MS</vt:lpstr>
      <vt:lpstr>Wingdings</vt:lpstr>
      <vt:lpstr>epSOS-Last Page</vt:lpstr>
      <vt:lpstr>epSOS-Design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Licinio Mano</dc:creator>
  <cp:lastModifiedBy>Licinio Mano</cp:lastModifiedBy>
  <cp:revision>699</cp:revision>
  <dcterms:created xsi:type="dcterms:W3CDTF">2011-05-27T08:05:57Z</dcterms:created>
  <dcterms:modified xsi:type="dcterms:W3CDTF">2014-05-13T12:12:14Z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