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1"/>
  </p:notesMasterIdLst>
  <p:handoutMasterIdLst>
    <p:handoutMasterId r:id="rId22"/>
  </p:handoutMasterIdLst>
  <p:sldIdLst>
    <p:sldId id="732" r:id="rId3"/>
    <p:sldId id="822" r:id="rId4"/>
    <p:sldId id="768" r:id="rId5"/>
    <p:sldId id="815" r:id="rId6"/>
    <p:sldId id="814" r:id="rId7"/>
    <p:sldId id="813" r:id="rId8"/>
    <p:sldId id="811" r:id="rId9"/>
    <p:sldId id="812" r:id="rId10"/>
    <p:sldId id="772" r:id="rId11"/>
    <p:sldId id="816" r:id="rId12"/>
    <p:sldId id="752" r:id="rId13"/>
    <p:sldId id="778" r:id="rId14"/>
    <p:sldId id="743" r:id="rId15"/>
    <p:sldId id="760" r:id="rId16"/>
    <p:sldId id="804" r:id="rId17"/>
    <p:sldId id="817" r:id="rId18"/>
    <p:sldId id="810" r:id="rId19"/>
    <p:sldId id="777" r:id="rId20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2380BF"/>
        </a:solidFill>
        <a:latin typeface="Helvetica Neue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rgbClr val="2380BF"/>
        </a:solidFill>
        <a:latin typeface="Helvetica Neue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">
          <p15:clr>
            <a:srgbClr val="A4A3A4"/>
          </p15:clr>
        </p15:guide>
        <p15:guide id="2" orient="horz" pos="1992">
          <p15:clr>
            <a:srgbClr val="A4A3A4"/>
          </p15:clr>
        </p15:guide>
        <p15:guide id="3" pos="2472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9999"/>
    <a:srgbClr val="FBCBA3"/>
    <a:srgbClr val="FBC99F"/>
    <a:srgbClr val="000000"/>
    <a:srgbClr val="FF99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73968" autoAdjust="0"/>
  </p:normalViewPr>
  <p:slideViewPr>
    <p:cSldViewPr>
      <p:cViewPr varScale="1">
        <p:scale>
          <a:sx n="55" d="100"/>
          <a:sy n="55" d="100"/>
        </p:scale>
        <p:origin x="1854" y="42"/>
      </p:cViewPr>
      <p:guideLst>
        <p:guide orient="horz" pos="223"/>
        <p:guide orient="horz" pos="1992"/>
        <p:guide pos="2472"/>
        <p:guide pos="2880"/>
      </p:guideLst>
    </p:cSldViewPr>
  </p:slideViewPr>
  <p:outlineViewPr>
    <p:cViewPr>
      <p:scale>
        <a:sx n="33" d="100"/>
        <a:sy n="33" d="100"/>
      </p:scale>
      <p:origin x="0" y="23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392447-2D6F-4E94-A06A-AF17544E175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C437C59B-BF1C-4534-B6F4-6E03866507E0}">
      <dgm:prSet phldrT="[Texto]"/>
      <dgm:spPr/>
      <dgm:t>
        <a:bodyPr/>
        <a:lstStyle/>
        <a:p>
          <a:r>
            <a:rPr lang="en-GB" dirty="0" smtClean="0"/>
            <a:t>Patient Summary (PS)</a:t>
          </a:r>
          <a:endParaRPr lang="pt-PT" dirty="0"/>
        </a:p>
      </dgm:t>
    </dgm:pt>
    <dgm:pt modelId="{69749C66-A463-4581-BEBA-0EF473C626F3}" type="parTrans" cxnId="{38B0C0CF-5038-4376-AF94-13BB3BB92509}">
      <dgm:prSet/>
      <dgm:spPr/>
      <dgm:t>
        <a:bodyPr/>
        <a:lstStyle/>
        <a:p>
          <a:endParaRPr lang="pt-PT"/>
        </a:p>
      </dgm:t>
    </dgm:pt>
    <dgm:pt modelId="{FDECC3B5-1D4B-4972-97AD-9AEA1766B0CA}" type="sibTrans" cxnId="{38B0C0CF-5038-4376-AF94-13BB3BB92509}">
      <dgm:prSet/>
      <dgm:spPr/>
      <dgm:t>
        <a:bodyPr/>
        <a:lstStyle/>
        <a:p>
          <a:endParaRPr lang="pt-PT"/>
        </a:p>
      </dgm:t>
    </dgm:pt>
    <dgm:pt modelId="{6575884C-CE97-4B34-A045-095F808B0625}">
      <dgm:prSet phldrT="[Texto]"/>
      <dgm:spPr/>
      <dgm:t>
        <a:bodyPr/>
        <a:lstStyle/>
        <a:p>
          <a:r>
            <a:rPr lang="en-GB" dirty="0" smtClean="0"/>
            <a:t>ePrescription / eDispensation (</a:t>
          </a:r>
          <a:r>
            <a:rPr lang="en-GB" dirty="0" err="1" smtClean="0"/>
            <a:t>eP</a:t>
          </a:r>
          <a:r>
            <a:rPr lang="en-GB" dirty="0" smtClean="0"/>
            <a:t>/</a:t>
          </a:r>
          <a:r>
            <a:rPr lang="en-GB" dirty="0" err="1" smtClean="0"/>
            <a:t>eD</a:t>
          </a:r>
          <a:r>
            <a:rPr lang="en-GB" dirty="0" smtClean="0"/>
            <a:t>)</a:t>
          </a:r>
          <a:endParaRPr lang="pt-PT" dirty="0"/>
        </a:p>
      </dgm:t>
    </dgm:pt>
    <dgm:pt modelId="{4EDD1895-B2B4-445E-92A0-07F3A038B55A}" type="parTrans" cxnId="{6521BFE9-4296-47AE-B94D-C721AABC3DA0}">
      <dgm:prSet/>
      <dgm:spPr/>
      <dgm:t>
        <a:bodyPr/>
        <a:lstStyle/>
        <a:p>
          <a:endParaRPr lang="pt-PT"/>
        </a:p>
      </dgm:t>
    </dgm:pt>
    <dgm:pt modelId="{5DF32001-39E5-430D-B220-54DB73EFB2D1}" type="sibTrans" cxnId="{6521BFE9-4296-47AE-B94D-C721AABC3DA0}">
      <dgm:prSet/>
      <dgm:spPr/>
      <dgm:t>
        <a:bodyPr/>
        <a:lstStyle/>
        <a:p>
          <a:endParaRPr lang="pt-PT"/>
        </a:p>
      </dgm:t>
    </dgm:pt>
    <dgm:pt modelId="{051A4309-149E-418A-9AF2-95A6E9FCE7AF}">
      <dgm:prSet phldrT="[Texto]"/>
      <dgm:spPr/>
      <dgm:t>
        <a:bodyPr/>
        <a:lstStyle/>
        <a:p>
          <a:r>
            <a:rPr lang="en-GB" dirty="0" smtClean="0"/>
            <a:t>Patient Access (PAC)</a:t>
          </a:r>
        </a:p>
      </dgm:t>
    </dgm:pt>
    <dgm:pt modelId="{767DFCE9-F190-4CCF-A79F-F272FC24287A}" type="parTrans" cxnId="{476AF2BC-395B-48DA-A2E0-5A27ECC76109}">
      <dgm:prSet/>
      <dgm:spPr/>
      <dgm:t>
        <a:bodyPr/>
        <a:lstStyle/>
        <a:p>
          <a:endParaRPr lang="pt-PT"/>
        </a:p>
      </dgm:t>
    </dgm:pt>
    <dgm:pt modelId="{799E04DB-261A-4C17-853F-190FF67FA921}" type="sibTrans" cxnId="{476AF2BC-395B-48DA-A2E0-5A27ECC76109}">
      <dgm:prSet/>
      <dgm:spPr/>
      <dgm:t>
        <a:bodyPr/>
        <a:lstStyle/>
        <a:p>
          <a:endParaRPr lang="pt-PT"/>
        </a:p>
      </dgm:t>
    </dgm:pt>
    <dgm:pt modelId="{278BA6F8-F9AD-4451-85FB-352833296621}">
      <dgm:prSet phldrT="[Texto]"/>
      <dgm:spPr/>
      <dgm:t>
        <a:bodyPr/>
        <a:lstStyle/>
        <a:p>
          <a:r>
            <a:rPr lang="en-GB" dirty="0" smtClean="0"/>
            <a:t>Medication Related Overview (MRO)</a:t>
          </a:r>
          <a:endParaRPr lang="pt-PT" dirty="0"/>
        </a:p>
      </dgm:t>
    </dgm:pt>
    <dgm:pt modelId="{0F2A1208-739C-452E-86EF-1600A6FCE62E}" type="parTrans" cxnId="{824E81A2-093C-495D-B5D9-0ECF8A049303}">
      <dgm:prSet/>
      <dgm:spPr/>
      <dgm:t>
        <a:bodyPr/>
        <a:lstStyle/>
        <a:p>
          <a:endParaRPr lang="pt-PT"/>
        </a:p>
      </dgm:t>
    </dgm:pt>
    <dgm:pt modelId="{34D5866A-A97E-4C06-9F73-D0FEB45A095E}" type="sibTrans" cxnId="{824E81A2-093C-495D-B5D9-0ECF8A049303}">
      <dgm:prSet/>
      <dgm:spPr/>
      <dgm:t>
        <a:bodyPr/>
        <a:lstStyle/>
        <a:p>
          <a:endParaRPr lang="pt-PT"/>
        </a:p>
      </dgm:t>
    </dgm:pt>
    <dgm:pt modelId="{A57C0FB3-91F1-4D91-9FAE-B6CE263D881D}">
      <dgm:prSet phldrT="[Texto]"/>
      <dgm:spPr/>
      <dgm:t>
        <a:bodyPr/>
        <a:lstStyle/>
        <a:p>
          <a:r>
            <a:rPr lang="en-GB" dirty="0" smtClean="0"/>
            <a:t>Health Care Encounter Report (HCER)</a:t>
          </a:r>
          <a:endParaRPr lang="pt-PT" dirty="0"/>
        </a:p>
      </dgm:t>
    </dgm:pt>
    <dgm:pt modelId="{6BC32A33-ED13-4530-BCA6-AC409104A797}" type="parTrans" cxnId="{F88ACE9F-BF32-4A61-A27F-9A07101C41FA}">
      <dgm:prSet/>
      <dgm:spPr/>
      <dgm:t>
        <a:bodyPr/>
        <a:lstStyle/>
        <a:p>
          <a:endParaRPr lang="pt-PT"/>
        </a:p>
      </dgm:t>
    </dgm:pt>
    <dgm:pt modelId="{AAC414BF-9E10-4254-B4CA-59DBAB2BD183}" type="sibTrans" cxnId="{F88ACE9F-BF32-4A61-A27F-9A07101C41FA}">
      <dgm:prSet/>
      <dgm:spPr/>
      <dgm:t>
        <a:bodyPr/>
        <a:lstStyle/>
        <a:p>
          <a:endParaRPr lang="pt-PT"/>
        </a:p>
      </dgm:t>
    </dgm:pt>
    <dgm:pt modelId="{D209C481-2D5F-4206-A8DE-2AD76D7FDBDD}" type="pres">
      <dgm:prSet presAssocID="{0E392447-2D6F-4E94-A06A-AF17544E175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39BB12BE-5A87-40CC-943C-73866B73D39C}" type="pres">
      <dgm:prSet presAssocID="{0E392447-2D6F-4E94-A06A-AF17544E1752}" presName="Name1" presStyleCnt="0"/>
      <dgm:spPr/>
    </dgm:pt>
    <dgm:pt modelId="{E65D799A-C46D-44C0-962F-8E59FA049F65}" type="pres">
      <dgm:prSet presAssocID="{0E392447-2D6F-4E94-A06A-AF17544E1752}" presName="cycle" presStyleCnt="0"/>
      <dgm:spPr/>
    </dgm:pt>
    <dgm:pt modelId="{ED0912B0-77CB-409B-BF47-40DDF8573B51}" type="pres">
      <dgm:prSet presAssocID="{0E392447-2D6F-4E94-A06A-AF17544E1752}" presName="srcNode" presStyleLbl="node1" presStyleIdx="0" presStyleCnt="5"/>
      <dgm:spPr/>
    </dgm:pt>
    <dgm:pt modelId="{5AC70649-1E83-4B4D-BCEF-336C9E83DB30}" type="pres">
      <dgm:prSet presAssocID="{0E392447-2D6F-4E94-A06A-AF17544E1752}" presName="conn" presStyleLbl="parChTrans1D2" presStyleIdx="0" presStyleCnt="1"/>
      <dgm:spPr/>
      <dgm:t>
        <a:bodyPr/>
        <a:lstStyle/>
        <a:p>
          <a:endParaRPr lang="sv-SE"/>
        </a:p>
      </dgm:t>
    </dgm:pt>
    <dgm:pt modelId="{9EBA1C45-5E1A-4A12-9889-4443FF4CF022}" type="pres">
      <dgm:prSet presAssocID="{0E392447-2D6F-4E94-A06A-AF17544E1752}" presName="extraNode" presStyleLbl="node1" presStyleIdx="0" presStyleCnt="5"/>
      <dgm:spPr/>
    </dgm:pt>
    <dgm:pt modelId="{F02D8749-79D4-4CCB-8824-C213051B6EA7}" type="pres">
      <dgm:prSet presAssocID="{0E392447-2D6F-4E94-A06A-AF17544E1752}" presName="dstNode" presStyleLbl="node1" presStyleIdx="0" presStyleCnt="5"/>
      <dgm:spPr/>
    </dgm:pt>
    <dgm:pt modelId="{C52158A5-0B73-4B08-AFF6-22BD6929D41C}" type="pres">
      <dgm:prSet presAssocID="{C437C59B-BF1C-4534-B6F4-6E03866507E0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374A577-F992-4378-9943-6DB703DF3D55}" type="pres">
      <dgm:prSet presAssocID="{C437C59B-BF1C-4534-B6F4-6E03866507E0}" presName="accent_1" presStyleCnt="0"/>
      <dgm:spPr/>
    </dgm:pt>
    <dgm:pt modelId="{123D853E-57D7-444F-9889-2D606D14F802}" type="pres">
      <dgm:prSet presAssocID="{C437C59B-BF1C-4534-B6F4-6E03866507E0}" presName="accentRepeatNode" presStyleLbl="solidFgAcc1" presStyleIdx="0" presStyleCnt="5"/>
      <dgm:spPr/>
    </dgm:pt>
    <dgm:pt modelId="{F8D17A15-124D-4223-A4C0-23214C829F13}" type="pres">
      <dgm:prSet presAssocID="{6575884C-CE97-4B34-A045-095F808B0625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B06FDA0-E7E7-48D3-929C-78CC86C5B0AB}" type="pres">
      <dgm:prSet presAssocID="{6575884C-CE97-4B34-A045-095F808B0625}" presName="accent_2" presStyleCnt="0"/>
      <dgm:spPr/>
    </dgm:pt>
    <dgm:pt modelId="{6FF72364-D416-4A6F-95F9-EB983AC99B2E}" type="pres">
      <dgm:prSet presAssocID="{6575884C-CE97-4B34-A045-095F808B0625}" presName="accentRepeatNode" presStyleLbl="solidFgAcc1" presStyleIdx="1" presStyleCnt="5"/>
      <dgm:spPr/>
    </dgm:pt>
    <dgm:pt modelId="{CE2139B6-D612-4CC9-BE44-20FB3571DA62}" type="pres">
      <dgm:prSet presAssocID="{051A4309-149E-418A-9AF2-95A6E9FCE7AF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DF60701-B3A4-49B5-A01C-B670B9BA02E4}" type="pres">
      <dgm:prSet presAssocID="{051A4309-149E-418A-9AF2-95A6E9FCE7AF}" presName="accent_3" presStyleCnt="0"/>
      <dgm:spPr/>
    </dgm:pt>
    <dgm:pt modelId="{58549C96-C8F3-4BB4-A967-EDE5DE5D4604}" type="pres">
      <dgm:prSet presAssocID="{051A4309-149E-418A-9AF2-95A6E9FCE7AF}" presName="accentRepeatNode" presStyleLbl="solidFgAcc1" presStyleIdx="2" presStyleCnt="5"/>
      <dgm:spPr/>
    </dgm:pt>
    <dgm:pt modelId="{7FB8A74D-0199-4721-96A8-C5975D2A8E9A}" type="pres">
      <dgm:prSet presAssocID="{A57C0FB3-91F1-4D91-9FAE-B6CE263D881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DA4CEA0-24E6-4F07-A16B-560F039E34E2}" type="pres">
      <dgm:prSet presAssocID="{A57C0FB3-91F1-4D91-9FAE-B6CE263D881D}" presName="accent_4" presStyleCnt="0"/>
      <dgm:spPr/>
    </dgm:pt>
    <dgm:pt modelId="{1BFBC9D1-3527-47D0-BEEE-7F588D6FCF65}" type="pres">
      <dgm:prSet presAssocID="{A57C0FB3-91F1-4D91-9FAE-B6CE263D881D}" presName="accentRepeatNode" presStyleLbl="solidFgAcc1" presStyleIdx="3" presStyleCnt="5"/>
      <dgm:spPr/>
    </dgm:pt>
    <dgm:pt modelId="{314576EF-AB48-4C4B-B897-65EFD765F213}" type="pres">
      <dgm:prSet presAssocID="{278BA6F8-F9AD-4451-85FB-35283329662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628F9A0-B762-4C64-9DE7-1C3664BD4E7A}" type="pres">
      <dgm:prSet presAssocID="{278BA6F8-F9AD-4451-85FB-352833296621}" presName="accent_5" presStyleCnt="0"/>
      <dgm:spPr/>
    </dgm:pt>
    <dgm:pt modelId="{BEB45A26-1476-44C5-8F6E-23B3F3B27EE8}" type="pres">
      <dgm:prSet presAssocID="{278BA6F8-F9AD-4451-85FB-352833296621}" presName="accentRepeatNode" presStyleLbl="solidFgAcc1" presStyleIdx="4" presStyleCnt="5"/>
      <dgm:spPr/>
    </dgm:pt>
  </dgm:ptLst>
  <dgm:cxnLst>
    <dgm:cxn modelId="{415BC121-F5B9-4BE5-B1FF-087B87A6926E}" type="presOf" srcId="{C437C59B-BF1C-4534-B6F4-6E03866507E0}" destId="{C52158A5-0B73-4B08-AFF6-22BD6929D41C}" srcOrd="0" destOrd="0" presId="urn:microsoft.com/office/officeart/2008/layout/VerticalCurvedList"/>
    <dgm:cxn modelId="{BD599909-95FF-45D7-A709-D2D5CC2466A6}" type="presOf" srcId="{A57C0FB3-91F1-4D91-9FAE-B6CE263D881D}" destId="{7FB8A74D-0199-4721-96A8-C5975D2A8E9A}" srcOrd="0" destOrd="0" presId="urn:microsoft.com/office/officeart/2008/layout/VerticalCurvedList"/>
    <dgm:cxn modelId="{707B97CA-7A18-48BD-97AE-9A9AD19FDC5B}" type="presOf" srcId="{FDECC3B5-1D4B-4972-97AD-9AEA1766B0CA}" destId="{5AC70649-1E83-4B4D-BCEF-336C9E83DB30}" srcOrd="0" destOrd="0" presId="urn:microsoft.com/office/officeart/2008/layout/VerticalCurvedList"/>
    <dgm:cxn modelId="{B385F451-9958-4BE3-A987-0EC2DD9581B1}" type="presOf" srcId="{6575884C-CE97-4B34-A045-095F808B0625}" destId="{F8D17A15-124D-4223-A4C0-23214C829F13}" srcOrd="0" destOrd="0" presId="urn:microsoft.com/office/officeart/2008/layout/VerticalCurvedList"/>
    <dgm:cxn modelId="{10E8C40A-F832-4CF5-B4D1-DC304CECFB9D}" type="presOf" srcId="{051A4309-149E-418A-9AF2-95A6E9FCE7AF}" destId="{CE2139B6-D612-4CC9-BE44-20FB3571DA62}" srcOrd="0" destOrd="0" presId="urn:microsoft.com/office/officeart/2008/layout/VerticalCurvedList"/>
    <dgm:cxn modelId="{476AF2BC-395B-48DA-A2E0-5A27ECC76109}" srcId="{0E392447-2D6F-4E94-A06A-AF17544E1752}" destId="{051A4309-149E-418A-9AF2-95A6E9FCE7AF}" srcOrd="2" destOrd="0" parTransId="{767DFCE9-F190-4CCF-A79F-F272FC24287A}" sibTransId="{799E04DB-261A-4C17-853F-190FF67FA921}"/>
    <dgm:cxn modelId="{B76C1347-AD0F-43A8-B59B-85728E201370}" type="presOf" srcId="{278BA6F8-F9AD-4451-85FB-352833296621}" destId="{314576EF-AB48-4C4B-B897-65EFD765F213}" srcOrd="0" destOrd="0" presId="urn:microsoft.com/office/officeart/2008/layout/VerticalCurvedList"/>
    <dgm:cxn modelId="{6521BFE9-4296-47AE-B94D-C721AABC3DA0}" srcId="{0E392447-2D6F-4E94-A06A-AF17544E1752}" destId="{6575884C-CE97-4B34-A045-095F808B0625}" srcOrd="1" destOrd="0" parTransId="{4EDD1895-B2B4-445E-92A0-07F3A038B55A}" sibTransId="{5DF32001-39E5-430D-B220-54DB73EFB2D1}"/>
    <dgm:cxn modelId="{F88ACE9F-BF32-4A61-A27F-9A07101C41FA}" srcId="{0E392447-2D6F-4E94-A06A-AF17544E1752}" destId="{A57C0FB3-91F1-4D91-9FAE-B6CE263D881D}" srcOrd="3" destOrd="0" parTransId="{6BC32A33-ED13-4530-BCA6-AC409104A797}" sibTransId="{AAC414BF-9E10-4254-B4CA-59DBAB2BD183}"/>
    <dgm:cxn modelId="{824E81A2-093C-495D-B5D9-0ECF8A049303}" srcId="{0E392447-2D6F-4E94-A06A-AF17544E1752}" destId="{278BA6F8-F9AD-4451-85FB-352833296621}" srcOrd="4" destOrd="0" parTransId="{0F2A1208-739C-452E-86EF-1600A6FCE62E}" sibTransId="{34D5866A-A97E-4C06-9F73-D0FEB45A095E}"/>
    <dgm:cxn modelId="{38B0C0CF-5038-4376-AF94-13BB3BB92509}" srcId="{0E392447-2D6F-4E94-A06A-AF17544E1752}" destId="{C437C59B-BF1C-4534-B6F4-6E03866507E0}" srcOrd="0" destOrd="0" parTransId="{69749C66-A463-4581-BEBA-0EF473C626F3}" sibTransId="{FDECC3B5-1D4B-4972-97AD-9AEA1766B0CA}"/>
    <dgm:cxn modelId="{F7BC9FF9-C6C1-423D-8449-18BA7F8A4412}" type="presOf" srcId="{0E392447-2D6F-4E94-A06A-AF17544E1752}" destId="{D209C481-2D5F-4206-A8DE-2AD76D7FDBDD}" srcOrd="0" destOrd="0" presId="urn:microsoft.com/office/officeart/2008/layout/VerticalCurvedList"/>
    <dgm:cxn modelId="{8916D695-7E24-4732-B73B-760E828E2EC0}" type="presParOf" srcId="{D209C481-2D5F-4206-A8DE-2AD76D7FDBDD}" destId="{39BB12BE-5A87-40CC-943C-73866B73D39C}" srcOrd="0" destOrd="0" presId="urn:microsoft.com/office/officeart/2008/layout/VerticalCurvedList"/>
    <dgm:cxn modelId="{E7B9E365-1870-4D5D-B608-3E2B042C630B}" type="presParOf" srcId="{39BB12BE-5A87-40CC-943C-73866B73D39C}" destId="{E65D799A-C46D-44C0-962F-8E59FA049F65}" srcOrd="0" destOrd="0" presId="urn:microsoft.com/office/officeart/2008/layout/VerticalCurvedList"/>
    <dgm:cxn modelId="{1D00F469-7C17-4A34-94DF-DA977A42E90B}" type="presParOf" srcId="{E65D799A-C46D-44C0-962F-8E59FA049F65}" destId="{ED0912B0-77CB-409B-BF47-40DDF8573B51}" srcOrd="0" destOrd="0" presId="urn:microsoft.com/office/officeart/2008/layout/VerticalCurvedList"/>
    <dgm:cxn modelId="{1B799D82-8B95-4789-9ECF-4590060AB122}" type="presParOf" srcId="{E65D799A-C46D-44C0-962F-8E59FA049F65}" destId="{5AC70649-1E83-4B4D-BCEF-336C9E83DB30}" srcOrd="1" destOrd="0" presId="urn:microsoft.com/office/officeart/2008/layout/VerticalCurvedList"/>
    <dgm:cxn modelId="{F296E129-0319-4EB4-B37E-B65D02AC264D}" type="presParOf" srcId="{E65D799A-C46D-44C0-962F-8E59FA049F65}" destId="{9EBA1C45-5E1A-4A12-9889-4443FF4CF022}" srcOrd="2" destOrd="0" presId="urn:microsoft.com/office/officeart/2008/layout/VerticalCurvedList"/>
    <dgm:cxn modelId="{E4982AE8-50D6-4CB2-A3CA-B95AECF5F4BD}" type="presParOf" srcId="{E65D799A-C46D-44C0-962F-8E59FA049F65}" destId="{F02D8749-79D4-4CCB-8824-C213051B6EA7}" srcOrd="3" destOrd="0" presId="urn:microsoft.com/office/officeart/2008/layout/VerticalCurvedList"/>
    <dgm:cxn modelId="{8BE8DF06-ABC8-4D27-89B1-C00174FE7126}" type="presParOf" srcId="{39BB12BE-5A87-40CC-943C-73866B73D39C}" destId="{C52158A5-0B73-4B08-AFF6-22BD6929D41C}" srcOrd="1" destOrd="0" presId="urn:microsoft.com/office/officeart/2008/layout/VerticalCurvedList"/>
    <dgm:cxn modelId="{5DF9BDE3-CB02-4528-8812-887C01C36BE8}" type="presParOf" srcId="{39BB12BE-5A87-40CC-943C-73866B73D39C}" destId="{2374A577-F992-4378-9943-6DB703DF3D55}" srcOrd="2" destOrd="0" presId="urn:microsoft.com/office/officeart/2008/layout/VerticalCurvedList"/>
    <dgm:cxn modelId="{6F5D06CB-9ECE-478C-93BD-C568D64522CD}" type="presParOf" srcId="{2374A577-F992-4378-9943-6DB703DF3D55}" destId="{123D853E-57D7-444F-9889-2D606D14F802}" srcOrd="0" destOrd="0" presId="urn:microsoft.com/office/officeart/2008/layout/VerticalCurvedList"/>
    <dgm:cxn modelId="{C82ACA50-EDC2-4FEF-8773-A6990A347B44}" type="presParOf" srcId="{39BB12BE-5A87-40CC-943C-73866B73D39C}" destId="{F8D17A15-124D-4223-A4C0-23214C829F13}" srcOrd="3" destOrd="0" presId="urn:microsoft.com/office/officeart/2008/layout/VerticalCurvedList"/>
    <dgm:cxn modelId="{EE3C3073-1D67-4711-90D3-66D0E7E964C2}" type="presParOf" srcId="{39BB12BE-5A87-40CC-943C-73866B73D39C}" destId="{0B06FDA0-E7E7-48D3-929C-78CC86C5B0AB}" srcOrd="4" destOrd="0" presId="urn:microsoft.com/office/officeart/2008/layout/VerticalCurvedList"/>
    <dgm:cxn modelId="{36BEB0B6-3863-4439-91E2-FCBC1B717E1B}" type="presParOf" srcId="{0B06FDA0-E7E7-48D3-929C-78CC86C5B0AB}" destId="{6FF72364-D416-4A6F-95F9-EB983AC99B2E}" srcOrd="0" destOrd="0" presId="urn:microsoft.com/office/officeart/2008/layout/VerticalCurvedList"/>
    <dgm:cxn modelId="{EDE73DAE-F42A-4252-9CB2-8593CC50BC38}" type="presParOf" srcId="{39BB12BE-5A87-40CC-943C-73866B73D39C}" destId="{CE2139B6-D612-4CC9-BE44-20FB3571DA62}" srcOrd="5" destOrd="0" presId="urn:microsoft.com/office/officeart/2008/layout/VerticalCurvedList"/>
    <dgm:cxn modelId="{7F9C01B3-24E7-40B3-A455-38B282796391}" type="presParOf" srcId="{39BB12BE-5A87-40CC-943C-73866B73D39C}" destId="{0DF60701-B3A4-49B5-A01C-B670B9BA02E4}" srcOrd="6" destOrd="0" presId="urn:microsoft.com/office/officeart/2008/layout/VerticalCurvedList"/>
    <dgm:cxn modelId="{D76B9B7F-DA0B-4593-8836-FF0E7284EC08}" type="presParOf" srcId="{0DF60701-B3A4-49B5-A01C-B670B9BA02E4}" destId="{58549C96-C8F3-4BB4-A967-EDE5DE5D4604}" srcOrd="0" destOrd="0" presId="urn:microsoft.com/office/officeart/2008/layout/VerticalCurvedList"/>
    <dgm:cxn modelId="{5AE6F51A-872D-4289-824C-D59933E5A5A1}" type="presParOf" srcId="{39BB12BE-5A87-40CC-943C-73866B73D39C}" destId="{7FB8A74D-0199-4721-96A8-C5975D2A8E9A}" srcOrd="7" destOrd="0" presId="urn:microsoft.com/office/officeart/2008/layout/VerticalCurvedList"/>
    <dgm:cxn modelId="{BB803766-A0A4-4771-A500-A957E6E1A39E}" type="presParOf" srcId="{39BB12BE-5A87-40CC-943C-73866B73D39C}" destId="{ADA4CEA0-24E6-4F07-A16B-560F039E34E2}" srcOrd="8" destOrd="0" presId="urn:microsoft.com/office/officeart/2008/layout/VerticalCurvedList"/>
    <dgm:cxn modelId="{375E0687-10D4-4F5F-8405-4BF875C9522A}" type="presParOf" srcId="{ADA4CEA0-24E6-4F07-A16B-560F039E34E2}" destId="{1BFBC9D1-3527-47D0-BEEE-7F588D6FCF65}" srcOrd="0" destOrd="0" presId="urn:microsoft.com/office/officeart/2008/layout/VerticalCurvedList"/>
    <dgm:cxn modelId="{17FA0C38-6748-414A-8E04-4F9B37B2E34E}" type="presParOf" srcId="{39BB12BE-5A87-40CC-943C-73866B73D39C}" destId="{314576EF-AB48-4C4B-B897-65EFD765F213}" srcOrd="9" destOrd="0" presId="urn:microsoft.com/office/officeart/2008/layout/VerticalCurvedList"/>
    <dgm:cxn modelId="{5A13128E-B373-4355-A1B4-C6F12D7C2D24}" type="presParOf" srcId="{39BB12BE-5A87-40CC-943C-73866B73D39C}" destId="{0628F9A0-B762-4C64-9DE7-1C3664BD4E7A}" srcOrd="10" destOrd="0" presId="urn:microsoft.com/office/officeart/2008/layout/VerticalCurvedList"/>
    <dgm:cxn modelId="{DA4B23F5-EF43-4B65-B784-4A6C3D04C639}" type="presParOf" srcId="{0628F9A0-B762-4C64-9DE7-1C3664BD4E7A}" destId="{BEB45A26-1476-44C5-8F6E-23B3F3B27EE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3B7EC4-3A32-4CA1-B4BD-F1A31EFFE3E3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45117A5C-19C9-4F0E-9373-4CC47C743926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Original Idea</a:t>
          </a:r>
          <a:endParaRPr lang="en-GB" b="1" dirty="0">
            <a:latin typeface="Trebuchet MS" panose="020B0603020202020204" pitchFamily="34" charset="0"/>
          </a:endParaRPr>
        </a:p>
      </dgm:t>
    </dgm:pt>
    <dgm:pt modelId="{DCE932E4-DABE-4150-BB4A-1077CF52E657}" type="parTrans" cxnId="{042BAB42-7AD7-4EDC-B8D0-7AA22A01153E}">
      <dgm:prSet/>
      <dgm:spPr/>
      <dgm:t>
        <a:bodyPr/>
        <a:lstStyle/>
        <a:p>
          <a:endParaRPr lang="pt-PT"/>
        </a:p>
      </dgm:t>
    </dgm:pt>
    <dgm:pt modelId="{E159889B-718A-4481-A1E1-26F815CBD51C}" type="sibTrans" cxnId="{042BAB42-7AD7-4EDC-B8D0-7AA22A01153E}">
      <dgm:prSet/>
      <dgm:spPr/>
      <dgm:t>
        <a:bodyPr/>
        <a:lstStyle/>
        <a:p>
          <a:endParaRPr lang="pt-PT"/>
        </a:p>
      </dgm:t>
    </dgm:pt>
    <dgm:pt modelId="{93689A86-6975-41DF-9359-48265C87EF3A}">
      <dgm:prSet/>
      <dgm:spPr/>
      <dgm:t>
        <a:bodyPr anchor="ctr"/>
        <a:lstStyle/>
        <a:p>
          <a:r>
            <a:rPr lang="en-GB" b="1" smtClean="0">
              <a:latin typeface="Trebuchet MS" panose="020B0603020202020204" pitchFamily="34" charset="0"/>
            </a:rPr>
            <a:t>Recognized outcome</a:t>
          </a:r>
          <a:endParaRPr lang="en-GB" dirty="0" smtClean="0">
            <a:latin typeface="Trebuchet MS" panose="020B0603020202020204" pitchFamily="34" charset="0"/>
          </a:endParaRPr>
        </a:p>
      </dgm:t>
    </dgm:pt>
    <dgm:pt modelId="{8159EC7B-3B23-43E1-A8D1-BD7F614939EB}" type="parTrans" cxnId="{AC9B688B-9B25-40E6-A030-C50AB4D0FDF0}">
      <dgm:prSet/>
      <dgm:spPr/>
      <dgm:t>
        <a:bodyPr/>
        <a:lstStyle/>
        <a:p>
          <a:endParaRPr lang="pt-PT"/>
        </a:p>
      </dgm:t>
    </dgm:pt>
    <dgm:pt modelId="{97175E3E-DBAB-4980-BEF8-92CEB6B32B80}" type="sibTrans" cxnId="{AC9B688B-9B25-40E6-A030-C50AB4D0FDF0}">
      <dgm:prSet/>
      <dgm:spPr/>
      <dgm:t>
        <a:bodyPr/>
        <a:lstStyle/>
        <a:p>
          <a:endParaRPr lang="pt-PT"/>
        </a:p>
      </dgm:t>
    </dgm:pt>
    <dgm:pt modelId="{0EADDDD8-5656-4875-9CDE-AE2E7C6B21A5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Feasibility of achieving interoperability between PNs was very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A2B62B10-99B1-4323-9045-02ACF69D356C}" type="parTrans" cxnId="{A13EE258-9D9A-4D99-81B8-4FF7DC53DACC}">
      <dgm:prSet/>
      <dgm:spPr/>
      <dgm:t>
        <a:bodyPr/>
        <a:lstStyle/>
        <a:p>
          <a:endParaRPr lang="pt-PT"/>
        </a:p>
      </dgm:t>
    </dgm:pt>
    <dgm:pt modelId="{AD5417CC-5F24-468F-AC26-1F05C3B02D08}" type="sibTrans" cxnId="{A13EE258-9D9A-4D99-81B8-4FF7DC53DACC}">
      <dgm:prSet/>
      <dgm:spPr/>
      <dgm:t>
        <a:bodyPr/>
        <a:lstStyle/>
        <a:p>
          <a:endParaRPr lang="pt-PT"/>
        </a:p>
      </dgm:t>
    </dgm:pt>
    <dgm:pt modelId="{18B98512-592D-459B-A24E-94C86AB473E9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PNs commitment with specs was low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6AEE46FC-68C5-4977-B53F-219CB07CD7AD}" type="parTrans" cxnId="{9CED1FEC-D385-4245-872C-92926953EEA2}">
      <dgm:prSet/>
      <dgm:spPr/>
      <dgm:t>
        <a:bodyPr/>
        <a:lstStyle/>
        <a:p>
          <a:endParaRPr lang="pt-PT"/>
        </a:p>
      </dgm:t>
    </dgm:pt>
    <dgm:pt modelId="{FCD39BFB-771A-4AF2-B25B-D80CC7FAA823}" type="sibTrans" cxnId="{9CED1FEC-D385-4245-872C-92926953EEA2}">
      <dgm:prSet/>
      <dgm:spPr/>
      <dgm:t>
        <a:bodyPr/>
        <a:lstStyle/>
        <a:p>
          <a:endParaRPr lang="pt-PT"/>
        </a:p>
      </dgm:t>
    </dgm:pt>
    <dgm:pt modelId="{4F3C130E-CBBE-45B1-B4EA-1C7613130F34}">
      <dgm:prSet/>
      <dgm:spPr/>
      <dgm:t>
        <a:bodyPr anchor="ctr"/>
        <a:lstStyle/>
        <a:p>
          <a:r>
            <a:rPr lang="en-GB" b="1" dirty="0" smtClean="0">
              <a:latin typeface="Trebuchet MS" panose="020B0603020202020204" pitchFamily="34" charset="0"/>
            </a:rPr>
            <a:t>Actions taken</a:t>
          </a:r>
        </a:p>
      </dgm:t>
    </dgm:pt>
    <dgm:pt modelId="{F56FD0ED-FF85-4EC0-9B9D-AF1A3C01CAE1}" type="parTrans" cxnId="{01B1CE59-8349-412B-860C-C8EECEE9B00E}">
      <dgm:prSet/>
      <dgm:spPr/>
      <dgm:t>
        <a:bodyPr/>
        <a:lstStyle/>
        <a:p>
          <a:endParaRPr lang="pt-PT"/>
        </a:p>
      </dgm:t>
    </dgm:pt>
    <dgm:pt modelId="{7C6E81DF-C3A9-447B-BD5E-406E2370D312}" type="sibTrans" cxnId="{01B1CE59-8349-412B-860C-C8EECEE9B00E}">
      <dgm:prSet/>
      <dgm:spPr/>
      <dgm:t>
        <a:bodyPr/>
        <a:lstStyle/>
        <a:p>
          <a:endParaRPr lang="pt-PT"/>
        </a:p>
      </dgm:t>
    </dgm:pt>
    <dgm:pt modelId="{55F5645F-13AE-4F43-BE86-BAAB4613FB47}">
      <dgm:prSet custT="1"/>
      <dgm:spPr/>
      <dgm:t>
        <a:bodyPr anchor="ctr"/>
        <a:lstStyle/>
        <a:p>
          <a:r>
            <a:rPr lang="en-GB" sz="1800" b="1" smtClean="0">
              <a:latin typeface="Trebuchet MS" panose="020B0603020202020204" pitchFamily="34" charset="0"/>
            </a:rPr>
            <a:t>In 2010, it was decided to engage a consortium to develop a reference implementation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EF0614B0-7F1E-4B9F-AD2C-5E6AC9D1BCAD}" type="parTrans" cxnId="{E17DBC72-000D-4565-A9CE-ED20CD661B66}">
      <dgm:prSet/>
      <dgm:spPr/>
      <dgm:t>
        <a:bodyPr/>
        <a:lstStyle/>
        <a:p>
          <a:endParaRPr lang="pt-PT"/>
        </a:p>
      </dgm:t>
    </dgm:pt>
    <dgm:pt modelId="{2035EDD6-6D55-4AFA-BD1D-1263259C4540}" type="sibTrans" cxnId="{E17DBC72-000D-4565-A9CE-ED20CD661B66}">
      <dgm:prSet/>
      <dgm:spPr/>
      <dgm:t>
        <a:bodyPr/>
        <a:lstStyle/>
        <a:p>
          <a:endParaRPr lang="pt-PT"/>
        </a:p>
      </dgm:t>
    </dgm:pt>
    <dgm:pt modelId="{B7845867-1CC4-45A5-9E81-4EFC603DAD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Limit project results to specifications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3021E5D9-3E53-4721-83AD-442105533EB0}" type="parTrans" cxnId="{DCC463FD-F191-4637-8607-0BB4EC0E943D}">
      <dgm:prSet/>
      <dgm:spPr/>
      <dgm:t>
        <a:bodyPr/>
        <a:lstStyle/>
        <a:p>
          <a:endParaRPr lang="pt-PT"/>
        </a:p>
      </dgm:t>
    </dgm:pt>
    <dgm:pt modelId="{D0B0FA0D-DD5F-4541-86F5-1D18F0AF9A1D}" type="sibTrans" cxnId="{DCC463FD-F191-4637-8607-0BB4EC0E943D}">
      <dgm:prSet/>
      <dgm:spPr/>
      <dgm:t>
        <a:bodyPr/>
        <a:lstStyle/>
        <a:p>
          <a:endParaRPr lang="pt-PT"/>
        </a:p>
      </dgm:t>
    </dgm:pt>
    <dgm:pt modelId="{B0A2FFBE-D0DC-432F-93B5-06138110FE04}">
      <dgm:prSet custT="1"/>
      <dgm:spPr/>
      <dgm:t>
        <a:bodyPr anchor="ctr"/>
        <a:lstStyle/>
        <a:p>
          <a:r>
            <a:rPr lang="en-GB" sz="1800" b="1" dirty="0" smtClean="0">
              <a:latin typeface="Trebuchet MS" panose="020B0603020202020204" pitchFamily="34" charset="0"/>
            </a:rPr>
            <a:t>Leave implementation to PNs</a:t>
          </a:r>
          <a:endParaRPr lang="en-GB" sz="1800" b="1" dirty="0">
            <a:latin typeface="Trebuchet MS" panose="020B0603020202020204" pitchFamily="34" charset="0"/>
          </a:endParaRPr>
        </a:p>
      </dgm:t>
    </dgm:pt>
    <dgm:pt modelId="{DB9B25F8-EAD5-4E1A-8686-DFCBD7E539E0}" type="parTrans" cxnId="{AD6F683F-F785-4E66-B03C-B50905B16541}">
      <dgm:prSet/>
      <dgm:spPr/>
      <dgm:t>
        <a:bodyPr/>
        <a:lstStyle/>
        <a:p>
          <a:endParaRPr lang="pt-PT"/>
        </a:p>
      </dgm:t>
    </dgm:pt>
    <dgm:pt modelId="{3BE8C5AB-7B6A-4598-8CE6-4588C74D88A9}" type="sibTrans" cxnId="{AD6F683F-F785-4E66-B03C-B50905B16541}">
      <dgm:prSet/>
      <dgm:spPr/>
      <dgm:t>
        <a:bodyPr/>
        <a:lstStyle/>
        <a:p>
          <a:endParaRPr lang="pt-PT"/>
        </a:p>
      </dgm:t>
    </dgm:pt>
    <dgm:pt modelId="{4DE5FFE6-82DA-4D58-93D0-8ED30B22CE77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1F6505E0-C290-44DC-B8B8-9A453DF7D78D}" type="parTrans" cxnId="{9FD77C11-012B-4CF7-89CE-A69DD0E44B13}">
      <dgm:prSet/>
      <dgm:spPr/>
      <dgm:t>
        <a:bodyPr/>
        <a:lstStyle/>
        <a:p>
          <a:endParaRPr lang="pt-PT"/>
        </a:p>
      </dgm:t>
    </dgm:pt>
    <dgm:pt modelId="{EAE26F63-801C-497D-ADF2-043DB4EB519B}" type="sibTrans" cxnId="{9FD77C11-012B-4CF7-89CE-A69DD0E44B13}">
      <dgm:prSet/>
      <dgm:spPr/>
      <dgm:t>
        <a:bodyPr/>
        <a:lstStyle/>
        <a:p>
          <a:endParaRPr lang="pt-PT"/>
        </a:p>
      </dgm:t>
    </dgm:pt>
    <dgm:pt modelId="{9926E84D-8E67-4A98-9020-90463FC64523}">
      <dgm:prSet custT="1"/>
      <dgm:spPr/>
      <dgm:t>
        <a:bodyPr anchor="ctr"/>
        <a:lstStyle/>
        <a:p>
          <a:endParaRPr lang="en-GB" sz="1800" b="1" dirty="0">
            <a:latin typeface="Trebuchet MS" panose="020B0603020202020204" pitchFamily="34" charset="0"/>
          </a:endParaRPr>
        </a:p>
      </dgm:t>
    </dgm:pt>
    <dgm:pt modelId="{F977B446-C010-4CCD-828E-521353CC1C13}" type="parTrans" cxnId="{E20563E6-2A38-4394-B3AA-8F706BD11C57}">
      <dgm:prSet/>
      <dgm:spPr/>
      <dgm:t>
        <a:bodyPr/>
        <a:lstStyle/>
        <a:p>
          <a:endParaRPr lang="pt-PT"/>
        </a:p>
      </dgm:t>
    </dgm:pt>
    <dgm:pt modelId="{739A3F43-4640-4BB3-AA38-D3FF4ED93B13}" type="sibTrans" cxnId="{E20563E6-2A38-4394-B3AA-8F706BD11C57}">
      <dgm:prSet/>
      <dgm:spPr/>
      <dgm:t>
        <a:bodyPr/>
        <a:lstStyle/>
        <a:p>
          <a:endParaRPr lang="pt-PT"/>
        </a:p>
      </dgm:t>
    </dgm:pt>
    <dgm:pt modelId="{FA55B304-F28D-44C0-89D0-6DB80C4B0CE8}" type="pres">
      <dgm:prSet presAssocID="{163B7EC4-3A32-4CA1-B4BD-F1A31EFFE3E3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11622A23-4D74-4381-8CA7-D4AB2C97872E}" type="pres">
      <dgm:prSet presAssocID="{45117A5C-19C9-4F0E-9373-4CC47C743926}" presName="compositeNode" presStyleCnt="0">
        <dgm:presLayoutVars>
          <dgm:bulletEnabled val="1"/>
        </dgm:presLayoutVars>
      </dgm:prSet>
      <dgm:spPr/>
    </dgm:pt>
    <dgm:pt modelId="{7D135400-9203-4581-9CAC-1C44153BE677}" type="pres">
      <dgm:prSet presAssocID="{45117A5C-19C9-4F0E-9373-4CC47C743926}" presName="image" presStyleLbl="fgImgPlace1" presStyleIdx="0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FD7D5EA2-897C-4ADB-9330-0E2439B656F7}" type="pres">
      <dgm:prSet presAssocID="{45117A5C-19C9-4F0E-9373-4CC47C743926}" presName="childNode" presStyleLbl="node1" presStyleIdx="0" presStyleCnt="3" custScaleX="123735" custLinFactNeighborX="14405" custLinFactNeighborY="30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B624F2C-53A8-40A4-8A38-4DD2E748A834}" type="pres">
      <dgm:prSet presAssocID="{45117A5C-19C9-4F0E-9373-4CC47C743926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70F842D-5DC3-4E5D-8970-C912AA26ADB0}" type="pres">
      <dgm:prSet presAssocID="{E159889B-718A-4481-A1E1-26F815CBD51C}" presName="sibTrans" presStyleCnt="0"/>
      <dgm:spPr/>
    </dgm:pt>
    <dgm:pt modelId="{AF5396F1-FFA4-4A85-AE47-0A6223718C31}" type="pres">
      <dgm:prSet presAssocID="{93689A86-6975-41DF-9359-48265C87EF3A}" presName="compositeNode" presStyleCnt="0">
        <dgm:presLayoutVars>
          <dgm:bulletEnabled val="1"/>
        </dgm:presLayoutVars>
      </dgm:prSet>
      <dgm:spPr/>
    </dgm:pt>
    <dgm:pt modelId="{88F8FEF3-E254-4344-83DD-8289B1F3E1C1}" type="pres">
      <dgm:prSet presAssocID="{93689A86-6975-41DF-9359-48265C87EF3A}" presName="image" presStyleLbl="fgImgPlace1" presStyleIdx="1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282085E3-8825-4F45-85FF-924BE31B2992}" type="pres">
      <dgm:prSet presAssocID="{93689A86-6975-41DF-9359-48265C87EF3A}" presName="childNode" presStyleLbl="node1" presStyleIdx="1" presStyleCnt="3" custScaleX="125014" custLinFactNeighborX="17413" custLinFactNeighborY="63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6C5962A-B66F-4157-9939-129666C9FA58}" type="pres">
      <dgm:prSet presAssocID="{93689A86-6975-41DF-9359-48265C87EF3A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5E6885F-07B3-4014-B500-DA97D5CC93C8}" type="pres">
      <dgm:prSet presAssocID="{97175E3E-DBAB-4980-BEF8-92CEB6B32B80}" presName="sibTrans" presStyleCnt="0"/>
      <dgm:spPr/>
    </dgm:pt>
    <dgm:pt modelId="{1CA7A9A8-98B1-4C08-8751-64A4116EEFDF}" type="pres">
      <dgm:prSet presAssocID="{4F3C130E-CBBE-45B1-B4EA-1C7613130F34}" presName="compositeNode" presStyleCnt="0">
        <dgm:presLayoutVars>
          <dgm:bulletEnabled val="1"/>
        </dgm:presLayoutVars>
      </dgm:prSet>
      <dgm:spPr/>
    </dgm:pt>
    <dgm:pt modelId="{D4831FE0-1303-43F1-A7A3-9A2515954CD6}" type="pres">
      <dgm:prSet presAssocID="{4F3C130E-CBBE-45B1-B4EA-1C7613130F34}" presName="image" presStyleLbl="fgImgPlace1" presStyleIdx="2" presStyleCnt="3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bg1"/>
        </a:solidFill>
        <a:ln>
          <a:solidFill>
            <a:schemeClr val="bg1"/>
          </a:solidFill>
        </a:ln>
      </dgm:spPr>
    </dgm:pt>
    <dgm:pt modelId="{4DD328CC-8528-4833-8DA7-D7B6F520EE0D}" type="pres">
      <dgm:prSet presAssocID="{4F3C130E-CBBE-45B1-B4EA-1C7613130F34}" presName="childNode" presStyleLbl="node1" presStyleIdx="2" presStyleCnt="3" custScaleX="111982" custLinFactNeighborX="655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14103B8-93FE-4615-97A5-FADFBCA0272A}" type="pres">
      <dgm:prSet presAssocID="{4F3C130E-CBBE-45B1-B4EA-1C7613130F34}" presName="parentNode" presStyleLbl="revTx" presStyleIdx="2" presStyleCnt="3" custLinFactNeighborX="-13464">
        <dgm:presLayoutVars>
          <dgm:chMax val="0"/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545A1A0-32E3-4E39-AEE4-DF255DC181A9}" type="presOf" srcId="{4DE5FFE6-82DA-4D58-93D0-8ED30B22CE77}" destId="{FD7D5EA2-897C-4ADB-9330-0E2439B656F7}" srcOrd="0" destOrd="1" presId="urn:microsoft.com/office/officeart/2005/8/layout/hList2"/>
    <dgm:cxn modelId="{9FD77C11-012B-4CF7-89CE-A69DD0E44B13}" srcId="{45117A5C-19C9-4F0E-9373-4CC47C743926}" destId="{4DE5FFE6-82DA-4D58-93D0-8ED30B22CE77}" srcOrd="1" destOrd="0" parTransId="{1F6505E0-C290-44DC-B8B8-9A453DF7D78D}" sibTransId="{EAE26F63-801C-497D-ADF2-043DB4EB519B}"/>
    <dgm:cxn modelId="{9CED1FEC-D385-4245-872C-92926953EEA2}" srcId="{93689A86-6975-41DF-9359-48265C87EF3A}" destId="{18B98512-592D-459B-A24E-94C86AB473E9}" srcOrd="2" destOrd="0" parTransId="{6AEE46FC-68C5-4977-B53F-219CB07CD7AD}" sibTransId="{FCD39BFB-771A-4AF2-B25B-D80CC7FAA823}"/>
    <dgm:cxn modelId="{E20563E6-2A38-4394-B3AA-8F706BD11C57}" srcId="{93689A86-6975-41DF-9359-48265C87EF3A}" destId="{9926E84D-8E67-4A98-9020-90463FC64523}" srcOrd="1" destOrd="0" parTransId="{F977B446-C010-4CCD-828E-521353CC1C13}" sibTransId="{739A3F43-4640-4BB3-AA38-D3FF4ED93B13}"/>
    <dgm:cxn modelId="{FDFCFFC8-58FF-4355-BD52-FE006E98DB39}" type="presOf" srcId="{55F5645F-13AE-4F43-BE86-BAAB4613FB47}" destId="{4DD328CC-8528-4833-8DA7-D7B6F520EE0D}" srcOrd="0" destOrd="0" presId="urn:microsoft.com/office/officeart/2005/8/layout/hList2"/>
    <dgm:cxn modelId="{6F9EEF8F-29D0-421B-8151-8FA28BD43940}" type="presOf" srcId="{18B98512-592D-459B-A24E-94C86AB473E9}" destId="{282085E3-8825-4F45-85FF-924BE31B2992}" srcOrd="0" destOrd="2" presId="urn:microsoft.com/office/officeart/2005/8/layout/hList2"/>
    <dgm:cxn modelId="{A13EE258-9D9A-4D99-81B8-4FF7DC53DACC}" srcId="{93689A86-6975-41DF-9359-48265C87EF3A}" destId="{0EADDDD8-5656-4875-9CDE-AE2E7C6B21A5}" srcOrd="0" destOrd="0" parTransId="{A2B62B10-99B1-4323-9045-02ACF69D356C}" sibTransId="{AD5417CC-5F24-468F-AC26-1F05C3B02D08}"/>
    <dgm:cxn modelId="{194608DA-8D6A-418E-8BA9-4CC0B9F7C522}" type="presOf" srcId="{93689A86-6975-41DF-9359-48265C87EF3A}" destId="{B6C5962A-B66F-4157-9939-129666C9FA58}" srcOrd="0" destOrd="0" presId="urn:microsoft.com/office/officeart/2005/8/layout/hList2"/>
    <dgm:cxn modelId="{DCC463FD-F191-4637-8607-0BB4EC0E943D}" srcId="{45117A5C-19C9-4F0E-9373-4CC47C743926}" destId="{B7845867-1CC4-45A5-9E81-4EFC603DAD04}" srcOrd="0" destOrd="0" parTransId="{3021E5D9-3E53-4721-83AD-442105533EB0}" sibTransId="{D0B0FA0D-DD5F-4541-86F5-1D18F0AF9A1D}"/>
    <dgm:cxn modelId="{E17DBC72-000D-4565-A9CE-ED20CD661B66}" srcId="{4F3C130E-CBBE-45B1-B4EA-1C7613130F34}" destId="{55F5645F-13AE-4F43-BE86-BAAB4613FB47}" srcOrd="0" destOrd="0" parTransId="{EF0614B0-7F1E-4B9F-AD2C-5E6AC9D1BCAD}" sibTransId="{2035EDD6-6D55-4AFA-BD1D-1263259C4540}"/>
    <dgm:cxn modelId="{A8B036DA-EBAD-42C1-AC2A-6F0B8CDFA2F8}" type="presOf" srcId="{B7845867-1CC4-45A5-9E81-4EFC603DAD04}" destId="{FD7D5EA2-897C-4ADB-9330-0E2439B656F7}" srcOrd="0" destOrd="0" presId="urn:microsoft.com/office/officeart/2005/8/layout/hList2"/>
    <dgm:cxn modelId="{76AE5844-A5CA-4E7C-84D6-1D4F6FB9F6E1}" type="presOf" srcId="{B0A2FFBE-D0DC-432F-93B5-06138110FE04}" destId="{FD7D5EA2-897C-4ADB-9330-0E2439B656F7}" srcOrd="0" destOrd="2" presId="urn:microsoft.com/office/officeart/2005/8/layout/hList2"/>
    <dgm:cxn modelId="{8C99F758-F0C8-43FC-B859-24EF9E5B6AB9}" type="presOf" srcId="{4F3C130E-CBBE-45B1-B4EA-1C7613130F34}" destId="{114103B8-93FE-4615-97A5-FADFBCA0272A}" srcOrd="0" destOrd="0" presId="urn:microsoft.com/office/officeart/2005/8/layout/hList2"/>
    <dgm:cxn modelId="{AD6F683F-F785-4E66-B03C-B50905B16541}" srcId="{45117A5C-19C9-4F0E-9373-4CC47C743926}" destId="{B0A2FFBE-D0DC-432F-93B5-06138110FE04}" srcOrd="2" destOrd="0" parTransId="{DB9B25F8-EAD5-4E1A-8686-DFCBD7E539E0}" sibTransId="{3BE8C5AB-7B6A-4598-8CE6-4588C74D88A9}"/>
    <dgm:cxn modelId="{01B1CE59-8349-412B-860C-C8EECEE9B00E}" srcId="{163B7EC4-3A32-4CA1-B4BD-F1A31EFFE3E3}" destId="{4F3C130E-CBBE-45B1-B4EA-1C7613130F34}" srcOrd="2" destOrd="0" parTransId="{F56FD0ED-FF85-4EC0-9B9D-AF1A3C01CAE1}" sibTransId="{7C6E81DF-C3A9-447B-BD5E-406E2370D312}"/>
    <dgm:cxn modelId="{AC9B688B-9B25-40E6-A030-C50AB4D0FDF0}" srcId="{163B7EC4-3A32-4CA1-B4BD-F1A31EFFE3E3}" destId="{93689A86-6975-41DF-9359-48265C87EF3A}" srcOrd="1" destOrd="0" parTransId="{8159EC7B-3B23-43E1-A8D1-BD7F614939EB}" sibTransId="{97175E3E-DBAB-4980-BEF8-92CEB6B32B80}"/>
    <dgm:cxn modelId="{410EAB19-75E2-4CFC-A265-016BAE1455C8}" type="presOf" srcId="{45117A5C-19C9-4F0E-9373-4CC47C743926}" destId="{FB624F2C-53A8-40A4-8A38-4DD2E748A834}" srcOrd="0" destOrd="0" presId="urn:microsoft.com/office/officeart/2005/8/layout/hList2"/>
    <dgm:cxn modelId="{CA835E1A-0130-4215-BE22-49AC3F3FF5CB}" type="presOf" srcId="{9926E84D-8E67-4A98-9020-90463FC64523}" destId="{282085E3-8825-4F45-85FF-924BE31B2992}" srcOrd="0" destOrd="1" presId="urn:microsoft.com/office/officeart/2005/8/layout/hList2"/>
    <dgm:cxn modelId="{042BAB42-7AD7-4EDC-B8D0-7AA22A01153E}" srcId="{163B7EC4-3A32-4CA1-B4BD-F1A31EFFE3E3}" destId="{45117A5C-19C9-4F0E-9373-4CC47C743926}" srcOrd="0" destOrd="0" parTransId="{DCE932E4-DABE-4150-BB4A-1077CF52E657}" sibTransId="{E159889B-718A-4481-A1E1-26F815CBD51C}"/>
    <dgm:cxn modelId="{6F75788A-50E5-4AAF-A890-9C931F0543F3}" type="presOf" srcId="{0EADDDD8-5656-4875-9CDE-AE2E7C6B21A5}" destId="{282085E3-8825-4F45-85FF-924BE31B2992}" srcOrd="0" destOrd="0" presId="urn:microsoft.com/office/officeart/2005/8/layout/hList2"/>
    <dgm:cxn modelId="{1E8493B0-267D-428A-B8B1-7C4F29C12742}" type="presOf" srcId="{163B7EC4-3A32-4CA1-B4BD-F1A31EFFE3E3}" destId="{FA55B304-F28D-44C0-89D0-6DB80C4B0CE8}" srcOrd="0" destOrd="0" presId="urn:microsoft.com/office/officeart/2005/8/layout/hList2"/>
    <dgm:cxn modelId="{2A4FA992-374D-4566-93C6-92E21D33B9FB}" type="presParOf" srcId="{FA55B304-F28D-44C0-89D0-6DB80C4B0CE8}" destId="{11622A23-4D74-4381-8CA7-D4AB2C97872E}" srcOrd="0" destOrd="0" presId="urn:microsoft.com/office/officeart/2005/8/layout/hList2"/>
    <dgm:cxn modelId="{B646C552-5CD1-4D6E-91E7-92AF9887C982}" type="presParOf" srcId="{11622A23-4D74-4381-8CA7-D4AB2C97872E}" destId="{7D135400-9203-4581-9CAC-1C44153BE677}" srcOrd="0" destOrd="0" presId="urn:microsoft.com/office/officeart/2005/8/layout/hList2"/>
    <dgm:cxn modelId="{0A9E2D5A-97FD-4FE7-83B2-71596321BC6C}" type="presParOf" srcId="{11622A23-4D74-4381-8CA7-D4AB2C97872E}" destId="{FD7D5EA2-897C-4ADB-9330-0E2439B656F7}" srcOrd="1" destOrd="0" presId="urn:microsoft.com/office/officeart/2005/8/layout/hList2"/>
    <dgm:cxn modelId="{6253D535-E2C8-4879-B0CE-40403F2C1B9D}" type="presParOf" srcId="{11622A23-4D74-4381-8CA7-D4AB2C97872E}" destId="{FB624F2C-53A8-40A4-8A38-4DD2E748A834}" srcOrd="2" destOrd="0" presId="urn:microsoft.com/office/officeart/2005/8/layout/hList2"/>
    <dgm:cxn modelId="{316F91F5-FDB9-4C05-9575-F5EEDB2335E4}" type="presParOf" srcId="{FA55B304-F28D-44C0-89D0-6DB80C4B0CE8}" destId="{470F842D-5DC3-4E5D-8970-C912AA26ADB0}" srcOrd="1" destOrd="0" presId="urn:microsoft.com/office/officeart/2005/8/layout/hList2"/>
    <dgm:cxn modelId="{335F44B2-CD0A-4890-966E-3F16D22FEE0C}" type="presParOf" srcId="{FA55B304-F28D-44C0-89D0-6DB80C4B0CE8}" destId="{AF5396F1-FFA4-4A85-AE47-0A6223718C31}" srcOrd="2" destOrd="0" presId="urn:microsoft.com/office/officeart/2005/8/layout/hList2"/>
    <dgm:cxn modelId="{9E6F3E34-88E0-47D8-AE14-C3E1252D1FE8}" type="presParOf" srcId="{AF5396F1-FFA4-4A85-AE47-0A6223718C31}" destId="{88F8FEF3-E254-4344-83DD-8289B1F3E1C1}" srcOrd="0" destOrd="0" presId="urn:microsoft.com/office/officeart/2005/8/layout/hList2"/>
    <dgm:cxn modelId="{D99DFA23-4CCA-4A1F-977E-79CFC38C9842}" type="presParOf" srcId="{AF5396F1-FFA4-4A85-AE47-0A6223718C31}" destId="{282085E3-8825-4F45-85FF-924BE31B2992}" srcOrd="1" destOrd="0" presId="urn:microsoft.com/office/officeart/2005/8/layout/hList2"/>
    <dgm:cxn modelId="{20458D72-E8CD-47F2-8A26-2D57562C0259}" type="presParOf" srcId="{AF5396F1-FFA4-4A85-AE47-0A6223718C31}" destId="{B6C5962A-B66F-4157-9939-129666C9FA58}" srcOrd="2" destOrd="0" presId="urn:microsoft.com/office/officeart/2005/8/layout/hList2"/>
    <dgm:cxn modelId="{70854EA1-147A-499A-A1BD-09D51D054324}" type="presParOf" srcId="{FA55B304-F28D-44C0-89D0-6DB80C4B0CE8}" destId="{D5E6885F-07B3-4014-B500-DA97D5CC93C8}" srcOrd="3" destOrd="0" presId="urn:microsoft.com/office/officeart/2005/8/layout/hList2"/>
    <dgm:cxn modelId="{FA4ED5CA-8104-4FCA-A786-C75BBE1416FA}" type="presParOf" srcId="{FA55B304-F28D-44C0-89D0-6DB80C4B0CE8}" destId="{1CA7A9A8-98B1-4C08-8751-64A4116EEFDF}" srcOrd="4" destOrd="0" presId="urn:microsoft.com/office/officeart/2005/8/layout/hList2"/>
    <dgm:cxn modelId="{205294F2-8067-45B0-A4E0-A197F88B4CD1}" type="presParOf" srcId="{1CA7A9A8-98B1-4C08-8751-64A4116EEFDF}" destId="{D4831FE0-1303-43F1-A7A3-9A2515954CD6}" srcOrd="0" destOrd="0" presId="urn:microsoft.com/office/officeart/2005/8/layout/hList2"/>
    <dgm:cxn modelId="{1614F29D-D9BB-410D-A12A-4EA09CECCA63}" type="presParOf" srcId="{1CA7A9A8-98B1-4C08-8751-64A4116EEFDF}" destId="{4DD328CC-8528-4833-8DA7-D7B6F520EE0D}" srcOrd="1" destOrd="0" presId="urn:microsoft.com/office/officeart/2005/8/layout/hList2"/>
    <dgm:cxn modelId="{76B106D9-27E8-4181-B912-60C650DF36E7}" type="presParOf" srcId="{1CA7A9A8-98B1-4C08-8751-64A4116EEFDF}" destId="{114103B8-93FE-4615-97A5-FADFBCA0272A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E853B-886A-421E-9A25-BB9DBDF30272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FA24F999-FEAD-4912-A81B-7B48C9A9CF67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Common needs</a:t>
          </a:r>
          <a:endParaRPr lang="en-GB" b="1" dirty="0">
            <a:latin typeface="Trebuchet MS" panose="020B0603020202020204" pitchFamily="34" charset="0"/>
          </a:endParaRPr>
        </a:p>
      </dgm:t>
    </dgm:pt>
    <dgm:pt modelId="{FEF40A4D-4483-46A5-9BF2-A5A2FB0D1344}" type="par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6C5E3E1-9E81-4932-B06F-373E2E24BF84}" type="sibTrans" cxnId="{2DEEBCB1-490B-44E1-BDBD-20570C155ADA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B7F3A60-29EE-446F-B53C-180B1A63FA38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Motivation and Culture</a:t>
          </a:r>
          <a:endParaRPr lang="pt-PT" dirty="0">
            <a:latin typeface="Trebuchet MS" panose="020B0603020202020204" pitchFamily="34" charset="0"/>
          </a:endParaRPr>
        </a:p>
      </dgm:t>
    </dgm:pt>
    <dgm:pt modelId="{B7E675DE-41FA-4249-9D04-2095EF851DB4}" type="par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1E1098-B215-4408-8B13-5ECBAC276860}" type="sibTrans" cxnId="{21651ED0-199E-4824-A785-AC9BC4AE7504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DFA51A6-1A34-44DA-9102-D24AC2F55E82}">
      <dgm:prSet/>
      <dgm:spPr/>
      <dgm:t>
        <a:bodyPr/>
        <a:lstStyle/>
        <a:p>
          <a:pPr rtl="0"/>
          <a:r>
            <a:rPr lang="en-GB" b="1" dirty="0" smtClean="0">
              <a:latin typeface="Trebuchet MS" panose="020B0603020202020204" pitchFamily="34" charset="0"/>
            </a:rPr>
            <a:t>Willing People</a:t>
          </a:r>
          <a:endParaRPr lang="pt-PT" dirty="0">
            <a:latin typeface="Trebuchet MS" panose="020B0603020202020204" pitchFamily="34" charset="0"/>
          </a:endParaRPr>
        </a:p>
      </dgm:t>
    </dgm:pt>
    <dgm:pt modelId="{78E6497B-3B15-4290-B1D0-F6DB25C7882E}" type="par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8961049A-17E1-402C-92C7-074376D16762}" type="sibTrans" cxnId="{FC073526-DA60-49E1-9E42-EE2A2DE7C07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89F5FA-2E19-425A-8C7F-6ABE4676E693}">
      <dgm:prSet/>
      <dgm:spPr/>
      <dgm:t>
        <a:bodyPr/>
        <a:lstStyle/>
        <a:p>
          <a:pPr rtl="0"/>
          <a:r>
            <a:rPr lang="en-GB" b="1" smtClean="0">
              <a:latin typeface="Trebuchet MS" panose="020B0603020202020204" pitchFamily="34" charset="0"/>
            </a:rPr>
            <a:t>Skills and Expertise</a:t>
          </a:r>
          <a:endParaRPr lang="pt-PT" dirty="0">
            <a:latin typeface="Trebuchet MS" panose="020B0603020202020204" pitchFamily="34" charset="0"/>
          </a:endParaRPr>
        </a:p>
      </dgm:t>
    </dgm:pt>
    <dgm:pt modelId="{9CE28AEC-AB7D-42A4-8546-388463568F73}" type="par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EE71F2A-965F-4E7D-A88B-951A9AABF3F9}" type="sibTrans" cxnId="{092D952E-6D28-438F-8474-1BCEA4D8CAEB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439547BE-7133-41EB-8978-86C1E7325FF6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GB" sz="3200" b="1" dirty="0" smtClean="0">
              <a:solidFill>
                <a:srgbClr val="0070C0"/>
              </a:solidFill>
              <a:latin typeface="Trebuchet MS" panose="020B0603020202020204" pitchFamily="34" charset="0"/>
            </a:rPr>
            <a:t>Comm</a:t>
          </a:r>
          <a:r>
            <a:rPr lang="en-GB" sz="3200" b="1" dirty="0" smtClean="0">
              <a:solidFill>
                <a:srgbClr val="FF0000"/>
              </a:solidFill>
              <a:latin typeface="Trebuchet MS" panose="020B0603020202020204" pitchFamily="34" charset="0"/>
            </a:rPr>
            <a:t>unity</a:t>
          </a:r>
          <a:endParaRPr lang="pt-PT" sz="3200" dirty="0">
            <a:solidFill>
              <a:srgbClr val="FF0000"/>
            </a:solidFill>
            <a:latin typeface="Trebuchet MS" panose="020B0603020202020204" pitchFamily="34" charset="0"/>
          </a:endParaRPr>
        </a:p>
      </dgm:t>
    </dgm:pt>
    <dgm:pt modelId="{E3733D15-F091-4E15-87B3-A41D24D9B18E}" type="sib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EFDBDD8-B6BE-4893-A860-0F3B07B80A1C}" type="parTrans" cxnId="{DB85280B-9F2E-430E-8883-B87322BFF996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040D450C-39C8-4EE9-8FBF-7685F58BF88F}" type="pres">
      <dgm:prSet presAssocID="{66FE853B-886A-421E-9A25-BB9DBDF3027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17C73D3A-B881-402E-84BE-2B7EC4BD33E7}" type="pres">
      <dgm:prSet presAssocID="{66FE853B-886A-421E-9A25-BB9DBDF30272}" presName="matrix" presStyleCnt="0"/>
      <dgm:spPr/>
      <dgm:t>
        <a:bodyPr/>
        <a:lstStyle/>
        <a:p>
          <a:endParaRPr lang="pt-PT"/>
        </a:p>
      </dgm:t>
    </dgm:pt>
    <dgm:pt modelId="{1FCF8D2E-0DFD-4049-9ACA-FD5DD36E1D85}" type="pres">
      <dgm:prSet presAssocID="{66FE853B-886A-421E-9A25-BB9DBDF30272}" presName="tile1" presStyleLbl="node1" presStyleIdx="0" presStyleCnt="4"/>
      <dgm:spPr/>
      <dgm:t>
        <a:bodyPr/>
        <a:lstStyle/>
        <a:p>
          <a:endParaRPr lang="pt-PT"/>
        </a:p>
      </dgm:t>
    </dgm:pt>
    <dgm:pt modelId="{70C180C5-0CB0-443D-B73B-2C5C15F66957}" type="pres">
      <dgm:prSet presAssocID="{66FE853B-886A-421E-9A25-BB9DBDF3027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0086AF-B4E1-4CC1-9DA1-440D6F0BD75C}" type="pres">
      <dgm:prSet presAssocID="{66FE853B-886A-421E-9A25-BB9DBDF30272}" presName="tile2" presStyleLbl="node1" presStyleIdx="1" presStyleCnt="4"/>
      <dgm:spPr/>
      <dgm:t>
        <a:bodyPr/>
        <a:lstStyle/>
        <a:p>
          <a:endParaRPr lang="pt-PT"/>
        </a:p>
      </dgm:t>
    </dgm:pt>
    <dgm:pt modelId="{CBB4DEC2-25E9-4C7C-9851-A70ABDB176FE}" type="pres">
      <dgm:prSet presAssocID="{66FE853B-886A-421E-9A25-BB9DBDF3027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180CB97-88CC-411A-BBC6-8ADEB3D3B24C}" type="pres">
      <dgm:prSet presAssocID="{66FE853B-886A-421E-9A25-BB9DBDF30272}" presName="tile3" presStyleLbl="node1" presStyleIdx="2" presStyleCnt="4"/>
      <dgm:spPr/>
      <dgm:t>
        <a:bodyPr/>
        <a:lstStyle/>
        <a:p>
          <a:endParaRPr lang="pt-PT"/>
        </a:p>
      </dgm:t>
    </dgm:pt>
    <dgm:pt modelId="{DD36C154-2072-4D9A-95FA-FEB1EE5BFC02}" type="pres">
      <dgm:prSet presAssocID="{66FE853B-886A-421E-9A25-BB9DBDF3027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F28261E-A02C-4267-B9FD-EE13AAEF86FA}" type="pres">
      <dgm:prSet presAssocID="{66FE853B-886A-421E-9A25-BB9DBDF30272}" presName="tile4" presStyleLbl="node1" presStyleIdx="3" presStyleCnt="4"/>
      <dgm:spPr/>
      <dgm:t>
        <a:bodyPr/>
        <a:lstStyle/>
        <a:p>
          <a:endParaRPr lang="pt-PT"/>
        </a:p>
      </dgm:t>
    </dgm:pt>
    <dgm:pt modelId="{2A71D99F-545C-442E-BA5E-4D2E63DF72E3}" type="pres">
      <dgm:prSet presAssocID="{66FE853B-886A-421E-9A25-BB9DBDF3027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C45C64A-32B5-4629-9F70-E0695AF2587E}" type="pres">
      <dgm:prSet presAssocID="{66FE853B-886A-421E-9A25-BB9DBDF30272}" presName="centerTile" presStyleLbl="fgShp" presStyleIdx="0" presStyleCnt="1" custScaleX="131986" custScaleY="129164">
        <dgm:presLayoutVars>
          <dgm:chMax val="0"/>
          <dgm:chPref val="0"/>
        </dgm:presLayoutVars>
      </dgm:prSet>
      <dgm:spPr/>
      <dgm:t>
        <a:bodyPr/>
        <a:lstStyle/>
        <a:p>
          <a:endParaRPr lang="pt-PT"/>
        </a:p>
      </dgm:t>
    </dgm:pt>
  </dgm:ptLst>
  <dgm:cxnLst>
    <dgm:cxn modelId="{40AE7617-4606-4925-999D-78FBC53F1A1B}" type="presOf" srcId="{5B7F3A60-29EE-446F-B53C-180B1A63FA38}" destId="{70C180C5-0CB0-443D-B73B-2C5C15F66957}" srcOrd="1" destOrd="0" presId="urn:microsoft.com/office/officeart/2005/8/layout/matrix1"/>
    <dgm:cxn modelId="{6CA91DDF-3907-4F54-BF91-6F2028E2431B}" type="presOf" srcId="{439547BE-7133-41EB-8978-86C1E7325FF6}" destId="{DC45C64A-32B5-4629-9F70-E0695AF2587E}" srcOrd="0" destOrd="0" presId="urn:microsoft.com/office/officeart/2005/8/layout/matrix1"/>
    <dgm:cxn modelId="{2DEEBCB1-490B-44E1-BDBD-20570C155ADA}" srcId="{439547BE-7133-41EB-8978-86C1E7325FF6}" destId="{FA24F999-FEAD-4912-A81B-7B48C9A9CF67}" srcOrd="3" destOrd="0" parTransId="{FEF40A4D-4483-46A5-9BF2-A5A2FB0D1344}" sibTransId="{96C5E3E1-9E81-4932-B06F-373E2E24BF84}"/>
    <dgm:cxn modelId="{FC073526-DA60-49E1-9E42-EE2A2DE7C076}" srcId="{439547BE-7133-41EB-8978-86C1E7325FF6}" destId="{FDFA51A6-1A34-44DA-9102-D24AC2F55E82}" srcOrd="2" destOrd="0" parTransId="{78E6497B-3B15-4290-B1D0-F6DB25C7882E}" sibTransId="{8961049A-17E1-402C-92C7-074376D16762}"/>
    <dgm:cxn modelId="{21651ED0-199E-4824-A785-AC9BC4AE7504}" srcId="{439547BE-7133-41EB-8978-86C1E7325FF6}" destId="{5B7F3A60-29EE-446F-B53C-180B1A63FA38}" srcOrd="0" destOrd="0" parTransId="{B7E675DE-41FA-4249-9D04-2095EF851DB4}" sibTransId="{431E1098-B215-4408-8B13-5ECBAC276860}"/>
    <dgm:cxn modelId="{DF1219B1-4DF8-4863-A40D-132036CD09AB}" type="presOf" srcId="{5B7F3A60-29EE-446F-B53C-180B1A63FA38}" destId="{1FCF8D2E-0DFD-4049-9ACA-FD5DD36E1D85}" srcOrd="0" destOrd="0" presId="urn:microsoft.com/office/officeart/2005/8/layout/matrix1"/>
    <dgm:cxn modelId="{55152E09-59D6-4A44-AB25-967EDC69D363}" type="presOf" srcId="{66FE853B-886A-421E-9A25-BB9DBDF30272}" destId="{040D450C-39C8-4EE9-8FBF-7685F58BF88F}" srcOrd="0" destOrd="0" presId="urn:microsoft.com/office/officeart/2005/8/layout/matrix1"/>
    <dgm:cxn modelId="{DB85280B-9F2E-430E-8883-B87322BFF996}" srcId="{66FE853B-886A-421E-9A25-BB9DBDF30272}" destId="{439547BE-7133-41EB-8978-86C1E7325FF6}" srcOrd="0" destOrd="0" parTransId="{CEFDBDD8-B6BE-4893-A860-0F3B07B80A1C}" sibTransId="{E3733D15-F091-4E15-87B3-A41D24D9B18E}"/>
    <dgm:cxn modelId="{B6F86A5E-C3B5-4BA8-A567-94DBA71CF360}" type="presOf" srcId="{FA24F999-FEAD-4912-A81B-7B48C9A9CF67}" destId="{2A71D99F-545C-442E-BA5E-4D2E63DF72E3}" srcOrd="1" destOrd="0" presId="urn:microsoft.com/office/officeart/2005/8/layout/matrix1"/>
    <dgm:cxn modelId="{E66D2A8E-8407-4A05-B6C2-7EC48FFACFE4}" type="presOf" srcId="{EE89F5FA-2E19-425A-8C7F-6ABE4676E693}" destId="{CBB4DEC2-25E9-4C7C-9851-A70ABDB176FE}" srcOrd="1" destOrd="0" presId="urn:microsoft.com/office/officeart/2005/8/layout/matrix1"/>
    <dgm:cxn modelId="{092D952E-6D28-438F-8474-1BCEA4D8CAEB}" srcId="{439547BE-7133-41EB-8978-86C1E7325FF6}" destId="{EE89F5FA-2E19-425A-8C7F-6ABE4676E693}" srcOrd="1" destOrd="0" parTransId="{9CE28AEC-AB7D-42A4-8546-388463568F73}" sibTransId="{EEE71F2A-965F-4E7D-A88B-951A9AABF3F9}"/>
    <dgm:cxn modelId="{665F5E11-4A7F-4258-B8F8-AA6CEBA2D6A0}" type="presOf" srcId="{FDFA51A6-1A34-44DA-9102-D24AC2F55E82}" destId="{A180CB97-88CC-411A-BBC6-8ADEB3D3B24C}" srcOrd="0" destOrd="0" presId="urn:microsoft.com/office/officeart/2005/8/layout/matrix1"/>
    <dgm:cxn modelId="{F9A0DE8E-C0E6-4108-924B-7FFB82DE6440}" type="presOf" srcId="{EE89F5FA-2E19-425A-8C7F-6ABE4676E693}" destId="{3C0086AF-B4E1-4CC1-9DA1-440D6F0BD75C}" srcOrd="0" destOrd="0" presId="urn:microsoft.com/office/officeart/2005/8/layout/matrix1"/>
    <dgm:cxn modelId="{92F6175D-810C-41DB-9B43-23E9BCFC6E08}" type="presOf" srcId="{FDFA51A6-1A34-44DA-9102-D24AC2F55E82}" destId="{DD36C154-2072-4D9A-95FA-FEB1EE5BFC02}" srcOrd="1" destOrd="0" presId="urn:microsoft.com/office/officeart/2005/8/layout/matrix1"/>
    <dgm:cxn modelId="{CD772078-C751-4EAB-B48C-30C08C49D9D6}" type="presOf" srcId="{FA24F999-FEAD-4912-A81B-7B48C9A9CF67}" destId="{3F28261E-A02C-4267-B9FD-EE13AAEF86FA}" srcOrd="0" destOrd="0" presId="urn:microsoft.com/office/officeart/2005/8/layout/matrix1"/>
    <dgm:cxn modelId="{7F66AFA3-A0E5-41BE-9903-8E8836F56E02}" type="presParOf" srcId="{040D450C-39C8-4EE9-8FBF-7685F58BF88F}" destId="{17C73D3A-B881-402E-84BE-2B7EC4BD33E7}" srcOrd="0" destOrd="0" presId="urn:microsoft.com/office/officeart/2005/8/layout/matrix1"/>
    <dgm:cxn modelId="{951F27EA-48AD-40AC-9349-B928798BF530}" type="presParOf" srcId="{17C73D3A-B881-402E-84BE-2B7EC4BD33E7}" destId="{1FCF8D2E-0DFD-4049-9ACA-FD5DD36E1D85}" srcOrd="0" destOrd="0" presId="urn:microsoft.com/office/officeart/2005/8/layout/matrix1"/>
    <dgm:cxn modelId="{54621831-8234-4796-ACF8-CC139E97381D}" type="presParOf" srcId="{17C73D3A-B881-402E-84BE-2B7EC4BD33E7}" destId="{70C180C5-0CB0-443D-B73B-2C5C15F66957}" srcOrd="1" destOrd="0" presId="urn:microsoft.com/office/officeart/2005/8/layout/matrix1"/>
    <dgm:cxn modelId="{D2912EE8-B3C2-497C-A7F9-273F0A022018}" type="presParOf" srcId="{17C73D3A-B881-402E-84BE-2B7EC4BD33E7}" destId="{3C0086AF-B4E1-4CC1-9DA1-440D6F0BD75C}" srcOrd="2" destOrd="0" presId="urn:microsoft.com/office/officeart/2005/8/layout/matrix1"/>
    <dgm:cxn modelId="{44DAFA4D-552C-4F4D-968A-E986673CA7B5}" type="presParOf" srcId="{17C73D3A-B881-402E-84BE-2B7EC4BD33E7}" destId="{CBB4DEC2-25E9-4C7C-9851-A70ABDB176FE}" srcOrd="3" destOrd="0" presId="urn:microsoft.com/office/officeart/2005/8/layout/matrix1"/>
    <dgm:cxn modelId="{1E58C16D-C69C-4EA4-95BB-52277A8B104C}" type="presParOf" srcId="{17C73D3A-B881-402E-84BE-2B7EC4BD33E7}" destId="{A180CB97-88CC-411A-BBC6-8ADEB3D3B24C}" srcOrd="4" destOrd="0" presId="urn:microsoft.com/office/officeart/2005/8/layout/matrix1"/>
    <dgm:cxn modelId="{1F1428D9-6A7C-4C71-839F-A566B34B3D50}" type="presParOf" srcId="{17C73D3A-B881-402E-84BE-2B7EC4BD33E7}" destId="{DD36C154-2072-4D9A-95FA-FEB1EE5BFC02}" srcOrd="5" destOrd="0" presId="urn:microsoft.com/office/officeart/2005/8/layout/matrix1"/>
    <dgm:cxn modelId="{D45DEBFA-E09E-4024-BA9A-3FC95CF2F493}" type="presParOf" srcId="{17C73D3A-B881-402E-84BE-2B7EC4BD33E7}" destId="{3F28261E-A02C-4267-B9FD-EE13AAEF86FA}" srcOrd="6" destOrd="0" presId="urn:microsoft.com/office/officeart/2005/8/layout/matrix1"/>
    <dgm:cxn modelId="{227B8BC5-6F41-41B4-B41E-154F4F1BB75C}" type="presParOf" srcId="{17C73D3A-B881-402E-84BE-2B7EC4BD33E7}" destId="{2A71D99F-545C-442E-BA5E-4D2E63DF72E3}" srcOrd="7" destOrd="0" presId="urn:microsoft.com/office/officeart/2005/8/layout/matrix1"/>
    <dgm:cxn modelId="{B3F2F5CB-8BF2-4158-BD78-681BED3A98F3}" type="presParOf" srcId="{040D450C-39C8-4EE9-8FBF-7685F58BF88F}" destId="{DC45C64A-32B5-4629-9F70-E0695AF2587E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EBACBB0-F0A8-40AE-9537-4FD6098ED515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t-PT"/>
        </a:p>
      </dgm:t>
    </dgm:pt>
    <dgm:pt modelId="{455B6264-1684-4D22-B202-854F2091A6E8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150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4FEEC56F-A214-4813-9349-3F7966306419}" type="par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E9235074-A0B2-4854-884F-411CEFDA50C7}" type="sibTrans" cxnId="{F517468B-BC71-464B-B96C-F503B6765CA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A5C11E5-7D49-44C8-881A-D515C5062E59}">
      <dgm:prSet phldrT="[Text]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+ meetings (</a:t>
          </a:r>
          <a:r>
            <a:rPr lang="en-GB" i="1" noProof="0" dirty="0" err="1" smtClean="0">
              <a:latin typeface="Trebuchet MS" panose="020B0603020202020204" pitchFamily="34" charset="0"/>
            </a:rPr>
            <a:t>tconf</a:t>
          </a:r>
          <a:r>
            <a:rPr lang="en-GB" noProof="0" dirty="0" smtClean="0">
              <a:latin typeface="Trebuchet MS" panose="020B0603020202020204" pitchFamily="34" charset="0"/>
            </a:rPr>
            <a:t> or </a:t>
          </a:r>
          <a:r>
            <a:rPr lang="en-GB" i="1" noProof="0" dirty="0" smtClean="0">
              <a:latin typeface="Trebuchet MS" panose="020B0603020202020204" pitchFamily="34" charset="0"/>
            </a:rPr>
            <a:t>f2f</a:t>
          </a:r>
          <a:r>
            <a:rPr lang="en-GB" noProof="0" dirty="0" smtClean="0">
              <a:latin typeface="Trebuchet MS" panose="020B0603020202020204" pitchFamily="34" charset="0"/>
            </a:rPr>
            <a:t>)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AF038488-217E-48F6-BEC1-FDBAA50C6425}" type="par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23730EC-84A8-4F92-AD5B-F957B9CDDE14}" type="sibTrans" cxnId="{5D21A668-9AD3-4E06-9DE2-24506F02ACCE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9F56E48-08CB-4F72-94FC-053F041F3728}">
      <dgm:prSet phldrT="[Text]" custT="1"/>
      <dgm:spPr/>
      <dgm:t>
        <a:bodyPr/>
        <a:lstStyle/>
        <a:p>
          <a:r>
            <a:rPr lang="en-GB" sz="3600" b="1" noProof="0" smtClean="0">
              <a:solidFill>
                <a:srgbClr val="000000"/>
              </a:solidFill>
              <a:latin typeface="Trebuchet MS" panose="020B0603020202020204" pitchFamily="34" charset="0"/>
            </a:rPr>
            <a:t>21</a:t>
          </a:r>
          <a:endParaRPr lang="en-GB" sz="3600" b="1" noProof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F4A4FAC8-8153-49E2-88F9-CF7DB0CDF80E}" type="par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87036C72-A3AD-48FC-9219-E868486DE8BE}" type="sibTrans" cxnId="{48F5FC95-6EDF-4B2A-AD64-57288400AA42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FC466DA2-9F1C-4D18-A627-121C7478042A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Software Components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71FFB741-13AC-4AFC-A196-81FD3BA72712}" type="par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35C50EC-1457-4F96-84EA-56AB9DB5EACF}" type="sibTrans" cxnId="{F5829571-45CA-4E97-8F58-78D1D2B67B1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7C48161-9C11-4C5B-B4E3-FCCEC189F1F5}">
      <dgm:prSet phldrT="[Text]" custT="1"/>
      <dgm:spPr/>
      <dgm:t>
        <a:bodyPr/>
        <a:lstStyle/>
        <a:p>
          <a:r>
            <a:rPr lang="en-GB" sz="3600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7</a:t>
          </a:r>
          <a:endParaRPr lang="en-GB" sz="3600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24C89566-090F-418D-AAF5-20DEE9B2C52C}" type="par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74B8A7BC-215D-448A-BF68-F6D19456A682}" type="sibTrans" cxnId="{0992660C-F12A-4AD5-8193-FDD8E32F2C77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4532446A-D758-427F-A4BD-C63F67817FE5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noProof="0" dirty="0" smtClean="0">
              <a:latin typeface="Trebuchet MS" panose="020B0603020202020204" pitchFamily="34" charset="0"/>
            </a:rPr>
            <a:t>Validated by IHE: 3 PAT &amp; 4 PPTs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C4860FF7-59CE-4F4E-BA41-301717AE87A5}" type="par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3BAFA8D-6F64-48F5-8655-ED6EECAFDA68}" type="sibTrans" cxnId="{92080396-C8F1-4959-8CD4-01CB2D52722C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6101B9B0-16E6-4E4F-A224-0AB7CF4F3827}">
      <dgm:prSet phldrT="[Text]"/>
      <dgm:spPr/>
      <dgm:t>
        <a:bodyPr/>
        <a:lstStyle/>
        <a:p>
          <a:r>
            <a:rPr lang="en-GB" b="1" noProof="0" dirty="0" smtClean="0">
              <a:solidFill>
                <a:srgbClr val="000000"/>
              </a:solidFill>
              <a:latin typeface="Trebuchet MS" panose="020B0603020202020204" pitchFamily="34" charset="0"/>
            </a:rPr>
            <a:t>epSOS I/II</a:t>
          </a:r>
          <a:endParaRPr lang="en-GB" b="1" noProof="0" dirty="0">
            <a:solidFill>
              <a:srgbClr val="000000"/>
            </a:solidFill>
            <a:latin typeface="Trebuchet MS" panose="020B0603020202020204" pitchFamily="34" charset="0"/>
          </a:endParaRPr>
        </a:p>
      </dgm:t>
    </dgm:pt>
    <dgm:pt modelId="{06B25B72-6EEC-48F9-AA08-B7FE4E4169A9}" type="par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5FD65A69-68EE-404A-B225-3D7050E1E51C}" type="sibTrans" cxnId="{0344C40E-FAFA-43B4-B28F-363231C6E490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D13F893D-AFE2-4AAD-9228-A4BF4185A0D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GB" b="1" noProof="0" dirty="0" smtClean="0">
              <a:latin typeface="Trebuchet MS" panose="020B0603020202020204" pitchFamily="34" charset="0"/>
            </a:rPr>
            <a:t>epSOS I &amp; II </a:t>
          </a:r>
          <a:r>
            <a:rPr lang="en-GB" noProof="0" dirty="0" smtClean="0">
              <a:latin typeface="Trebuchet MS" panose="020B0603020202020204" pitchFamily="34" charset="0"/>
            </a:rPr>
            <a:t>services available</a:t>
          </a:r>
          <a:endParaRPr lang="en-GB" noProof="0" dirty="0">
            <a:latin typeface="Trebuchet MS" panose="020B0603020202020204" pitchFamily="34" charset="0"/>
          </a:endParaRPr>
        </a:p>
      </dgm:t>
    </dgm:pt>
    <dgm:pt modelId="{1222E20B-1BAA-41F5-B300-D17F0C083511}" type="par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35570C9F-5B34-4180-AC68-0F34AAAC1A65}" type="sibTrans" cxnId="{96624130-F5A8-4A44-BBDA-AC5329A9EAF6}">
      <dgm:prSet/>
      <dgm:spPr/>
      <dgm:t>
        <a:bodyPr/>
        <a:lstStyle/>
        <a:p>
          <a:endParaRPr lang="en-GB" noProof="0">
            <a:latin typeface="Helvetica Neue" pitchFamily="2"/>
          </a:endParaRPr>
        </a:p>
      </dgm:t>
    </dgm:pt>
    <dgm:pt modelId="{CB89C445-9EEC-4284-9B86-7FE2D1271F2A}" type="pres">
      <dgm:prSet presAssocID="{7EBACBB0-F0A8-40AE-9537-4FD6098ED51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691789CC-0C6D-444E-9D32-4299C5099079}" type="pres">
      <dgm:prSet presAssocID="{455B6264-1684-4D22-B202-854F2091A6E8}" presName="linNode" presStyleCnt="0"/>
      <dgm:spPr/>
      <dgm:t>
        <a:bodyPr/>
        <a:lstStyle/>
        <a:p>
          <a:endParaRPr lang="pt-PT"/>
        </a:p>
      </dgm:t>
    </dgm:pt>
    <dgm:pt modelId="{BE5825EC-6251-4149-BB75-5188A661B477}" type="pres">
      <dgm:prSet presAssocID="{455B6264-1684-4D22-B202-854F2091A6E8}" presName="parentText" presStyleLbl="node1" presStyleIdx="0" presStyleCnt="4" custScaleX="52778" custLinFactNeighborX="3906" custLinFactNeighborY="-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DFB7DF2-EF42-4E0E-9978-5D7D141896D0}" type="pres">
      <dgm:prSet presAssocID="{455B6264-1684-4D22-B202-854F2091A6E8}" presName="descendantText" presStyleLbl="alignAccFollowNode1" presStyleIdx="0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C909450-F403-4B47-8DFA-9714144C55A1}" type="pres">
      <dgm:prSet presAssocID="{E9235074-A0B2-4854-884F-411CEFDA50C7}" presName="sp" presStyleCnt="0"/>
      <dgm:spPr/>
      <dgm:t>
        <a:bodyPr/>
        <a:lstStyle/>
        <a:p>
          <a:endParaRPr lang="pt-PT"/>
        </a:p>
      </dgm:t>
    </dgm:pt>
    <dgm:pt modelId="{1EE0AAEB-13FD-4D72-858D-B781BF0B2A9A}" type="pres">
      <dgm:prSet presAssocID="{49F56E48-08CB-4F72-94FC-053F041F3728}" presName="linNode" presStyleCnt="0"/>
      <dgm:spPr/>
      <dgm:t>
        <a:bodyPr/>
        <a:lstStyle/>
        <a:p>
          <a:endParaRPr lang="pt-PT"/>
        </a:p>
      </dgm:t>
    </dgm:pt>
    <dgm:pt modelId="{19E410CE-4388-4617-9013-B8B9696D945E}" type="pres">
      <dgm:prSet presAssocID="{49F56E48-08CB-4F72-94FC-053F041F3728}" presName="parentText" presStyleLbl="node1" presStyleIdx="1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193B3AE-1D1C-4970-A729-6F7F07F6D4FB}" type="pres">
      <dgm:prSet presAssocID="{49F56E48-08CB-4F72-94FC-053F041F3728}" presName="descendantText" presStyleLbl="alignAccFollowNode1" presStyleIdx="1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93AFB65-FC27-416C-810D-45A2CF07C797}" type="pres">
      <dgm:prSet presAssocID="{87036C72-A3AD-48FC-9219-E868486DE8BE}" presName="sp" presStyleCnt="0"/>
      <dgm:spPr/>
      <dgm:t>
        <a:bodyPr/>
        <a:lstStyle/>
        <a:p>
          <a:endParaRPr lang="pt-PT"/>
        </a:p>
      </dgm:t>
    </dgm:pt>
    <dgm:pt modelId="{C6816AC8-5B39-48ED-AF6A-6A8689F30417}" type="pres">
      <dgm:prSet presAssocID="{C7C48161-9C11-4C5B-B4E3-FCCEC189F1F5}" presName="linNode" presStyleCnt="0"/>
      <dgm:spPr/>
      <dgm:t>
        <a:bodyPr/>
        <a:lstStyle/>
        <a:p>
          <a:endParaRPr lang="pt-PT"/>
        </a:p>
      </dgm:t>
    </dgm:pt>
    <dgm:pt modelId="{B0FB5573-F7C4-47F6-AAF6-C047F288BFD4}" type="pres">
      <dgm:prSet presAssocID="{C7C48161-9C11-4C5B-B4E3-FCCEC189F1F5}" presName="parentText" presStyleLbl="node1" presStyleIdx="2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2DF82D2-9AB3-414D-95E0-3E811601AE82}" type="pres">
      <dgm:prSet presAssocID="{C7C48161-9C11-4C5B-B4E3-FCCEC189F1F5}" presName="descendantText" presStyleLbl="alignAccFollowNode1" presStyleIdx="2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7B2CEE5-D292-43E7-9247-A9A19C520C87}" type="pres">
      <dgm:prSet presAssocID="{74B8A7BC-215D-448A-BF68-F6D19456A682}" presName="sp" presStyleCnt="0"/>
      <dgm:spPr/>
      <dgm:t>
        <a:bodyPr/>
        <a:lstStyle/>
        <a:p>
          <a:endParaRPr lang="pt-PT"/>
        </a:p>
      </dgm:t>
    </dgm:pt>
    <dgm:pt modelId="{8BB4F266-E033-4B14-AEA2-108E2DAA87D9}" type="pres">
      <dgm:prSet presAssocID="{6101B9B0-16E6-4E4F-A224-0AB7CF4F3827}" presName="linNode" presStyleCnt="0"/>
      <dgm:spPr/>
      <dgm:t>
        <a:bodyPr/>
        <a:lstStyle/>
        <a:p>
          <a:endParaRPr lang="pt-PT"/>
        </a:p>
      </dgm:t>
    </dgm:pt>
    <dgm:pt modelId="{B792BABA-F8C7-4E07-8E1C-B85C46FC1D59}" type="pres">
      <dgm:prSet presAssocID="{6101B9B0-16E6-4E4F-A224-0AB7CF4F3827}" presName="parentText" presStyleLbl="node1" presStyleIdx="3" presStyleCnt="4" custScaleX="52778" custLinFactNeighborX="3906" custLinFactNeighborY="208">
        <dgm:presLayoutVars>
          <dgm:chMax val="1"/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3B98026-19FD-4B56-A735-D752375C3E3B}" type="pres">
      <dgm:prSet presAssocID="{6101B9B0-16E6-4E4F-A224-0AB7CF4F3827}" presName="descendantText" presStyleLbl="alignAccFollowNode1" presStyleIdx="3" presStyleCnt="4" custScaleX="8489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8F5FC95-6EDF-4B2A-AD64-57288400AA42}" srcId="{7EBACBB0-F0A8-40AE-9537-4FD6098ED515}" destId="{49F56E48-08CB-4F72-94FC-053F041F3728}" srcOrd="1" destOrd="0" parTransId="{F4A4FAC8-8153-49E2-88F9-CF7DB0CDF80E}" sibTransId="{87036C72-A3AD-48FC-9219-E868486DE8BE}"/>
    <dgm:cxn modelId="{A8F25653-77F8-0446-A6AA-74A070D0C98C}" type="presOf" srcId="{D13F893D-AFE2-4AAD-9228-A4BF4185A0D6}" destId="{B3B98026-19FD-4B56-A735-D752375C3E3B}" srcOrd="0" destOrd="0" presId="urn:microsoft.com/office/officeart/2005/8/layout/vList5"/>
    <dgm:cxn modelId="{F5829571-45CA-4E97-8F58-78D1D2B67B16}" srcId="{49F56E48-08CB-4F72-94FC-053F041F3728}" destId="{FC466DA2-9F1C-4D18-A627-121C7478042A}" srcOrd="0" destOrd="0" parTransId="{71FFB741-13AC-4AFC-A196-81FD3BA72712}" sibTransId="{C35C50EC-1457-4F96-84EA-56AB9DB5EACF}"/>
    <dgm:cxn modelId="{D0DD5F21-267D-3D46-9403-61A20D0D9049}" type="presOf" srcId="{7EBACBB0-F0A8-40AE-9537-4FD6098ED515}" destId="{CB89C445-9EEC-4284-9B86-7FE2D1271F2A}" srcOrd="0" destOrd="0" presId="urn:microsoft.com/office/officeart/2005/8/layout/vList5"/>
    <dgm:cxn modelId="{AB66EFA0-12A7-184A-839A-8A2F043707E3}" type="presOf" srcId="{49F56E48-08CB-4F72-94FC-053F041F3728}" destId="{19E410CE-4388-4617-9013-B8B9696D945E}" srcOrd="0" destOrd="0" presId="urn:microsoft.com/office/officeart/2005/8/layout/vList5"/>
    <dgm:cxn modelId="{96624130-F5A8-4A44-BBDA-AC5329A9EAF6}" srcId="{6101B9B0-16E6-4E4F-A224-0AB7CF4F3827}" destId="{D13F893D-AFE2-4AAD-9228-A4BF4185A0D6}" srcOrd="0" destOrd="0" parTransId="{1222E20B-1BAA-41F5-B300-D17F0C083511}" sibTransId="{35570C9F-5B34-4180-AC68-0F34AAAC1A65}"/>
    <dgm:cxn modelId="{20172524-29BC-5D41-87B9-F74CCC06E30E}" type="presOf" srcId="{FA5C11E5-7D49-44C8-881A-D515C5062E59}" destId="{FDFB7DF2-EF42-4E0E-9978-5D7D141896D0}" srcOrd="0" destOrd="0" presId="urn:microsoft.com/office/officeart/2005/8/layout/vList5"/>
    <dgm:cxn modelId="{0992660C-F12A-4AD5-8193-FDD8E32F2C77}" srcId="{7EBACBB0-F0A8-40AE-9537-4FD6098ED515}" destId="{C7C48161-9C11-4C5B-B4E3-FCCEC189F1F5}" srcOrd="2" destOrd="0" parTransId="{24C89566-090F-418D-AAF5-20DEE9B2C52C}" sibTransId="{74B8A7BC-215D-448A-BF68-F6D19456A682}"/>
    <dgm:cxn modelId="{5D21A668-9AD3-4E06-9DE2-24506F02ACCE}" srcId="{455B6264-1684-4D22-B202-854F2091A6E8}" destId="{FA5C11E5-7D49-44C8-881A-D515C5062E59}" srcOrd="0" destOrd="0" parTransId="{AF038488-217E-48F6-BEC1-FDBAA50C6425}" sibTransId="{323730EC-84A8-4F92-AD5B-F957B9CDDE14}"/>
    <dgm:cxn modelId="{F517468B-BC71-464B-B96C-F503B6765CA6}" srcId="{7EBACBB0-F0A8-40AE-9537-4FD6098ED515}" destId="{455B6264-1684-4D22-B202-854F2091A6E8}" srcOrd="0" destOrd="0" parTransId="{4FEEC56F-A214-4813-9349-3F7966306419}" sibTransId="{E9235074-A0B2-4854-884F-411CEFDA50C7}"/>
    <dgm:cxn modelId="{B6FA326D-C7B4-564F-B194-3A2A39C4BF9B}" type="presOf" srcId="{455B6264-1684-4D22-B202-854F2091A6E8}" destId="{BE5825EC-6251-4149-BB75-5188A661B477}" srcOrd="0" destOrd="0" presId="urn:microsoft.com/office/officeart/2005/8/layout/vList5"/>
    <dgm:cxn modelId="{FD68DEEB-3330-194F-8708-16CDD0C86834}" type="presOf" srcId="{4532446A-D758-427F-A4BD-C63F67817FE5}" destId="{02DF82D2-9AB3-414D-95E0-3E811601AE82}" srcOrd="0" destOrd="0" presId="urn:microsoft.com/office/officeart/2005/8/layout/vList5"/>
    <dgm:cxn modelId="{B75B60A3-7ED0-724D-98DF-03F51E0184F9}" type="presOf" srcId="{6101B9B0-16E6-4E4F-A224-0AB7CF4F3827}" destId="{B792BABA-F8C7-4E07-8E1C-B85C46FC1D59}" srcOrd="0" destOrd="0" presId="urn:microsoft.com/office/officeart/2005/8/layout/vList5"/>
    <dgm:cxn modelId="{7D3AB9E1-F1B4-F642-BD0B-24EBCC8DE055}" type="presOf" srcId="{C7C48161-9C11-4C5B-B4E3-FCCEC189F1F5}" destId="{B0FB5573-F7C4-47F6-AAF6-C047F288BFD4}" srcOrd="0" destOrd="0" presId="urn:microsoft.com/office/officeart/2005/8/layout/vList5"/>
    <dgm:cxn modelId="{1FA967C8-E281-E24D-9BF2-08B7FC91F224}" type="presOf" srcId="{FC466DA2-9F1C-4D18-A627-121C7478042A}" destId="{B193B3AE-1D1C-4970-A729-6F7F07F6D4FB}" srcOrd="0" destOrd="0" presId="urn:microsoft.com/office/officeart/2005/8/layout/vList5"/>
    <dgm:cxn modelId="{92080396-C8F1-4959-8CD4-01CB2D52722C}" srcId="{C7C48161-9C11-4C5B-B4E3-FCCEC189F1F5}" destId="{4532446A-D758-427F-A4BD-C63F67817FE5}" srcOrd="0" destOrd="0" parTransId="{C4860FF7-59CE-4F4E-BA41-301717AE87A5}" sibTransId="{63BAFA8D-6F64-48F5-8655-ED6EECAFDA68}"/>
    <dgm:cxn modelId="{0344C40E-FAFA-43B4-B28F-363231C6E490}" srcId="{7EBACBB0-F0A8-40AE-9537-4FD6098ED515}" destId="{6101B9B0-16E6-4E4F-A224-0AB7CF4F3827}" srcOrd="3" destOrd="0" parTransId="{06B25B72-6EEC-48F9-AA08-B7FE4E4169A9}" sibTransId="{5FD65A69-68EE-404A-B225-3D7050E1E51C}"/>
    <dgm:cxn modelId="{ACE3A25D-237B-744F-BA12-399E0F4A9E30}" type="presParOf" srcId="{CB89C445-9EEC-4284-9B86-7FE2D1271F2A}" destId="{691789CC-0C6D-444E-9D32-4299C5099079}" srcOrd="0" destOrd="0" presId="urn:microsoft.com/office/officeart/2005/8/layout/vList5"/>
    <dgm:cxn modelId="{3888CC9E-3998-8448-96E9-252164F5ED72}" type="presParOf" srcId="{691789CC-0C6D-444E-9D32-4299C5099079}" destId="{BE5825EC-6251-4149-BB75-5188A661B477}" srcOrd="0" destOrd="0" presId="urn:microsoft.com/office/officeart/2005/8/layout/vList5"/>
    <dgm:cxn modelId="{9B1D7D58-152D-3B42-993D-B48733A53D1E}" type="presParOf" srcId="{691789CC-0C6D-444E-9D32-4299C5099079}" destId="{FDFB7DF2-EF42-4E0E-9978-5D7D141896D0}" srcOrd="1" destOrd="0" presId="urn:microsoft.com/office/officeart/2005/8/layout/vList5"/>
    <dgm:cxn modelId="{A4014DA3-5BBC-9044-B319-E6AB5B5F1914}" type="presParOf" srcId="{CB89C445-9EEC-4284-9B86-7FE2D1271F2A}" destId="{8C909450-F403-4B47-8DFA-9714144C55A1}" srcOrd="1" destOrd="0" presId="urn:microsoft.com/office/officeart/2005/8/layout/vList5"/>
    <dgm:cxn modelId="{612AD51E-86AB-0243-BB65-4D003CD47921}" type="presParOf" srcId="{CB89C445-9EEC-4284-9B86-7FE2D1271F2A}" destId="{1EE0AAEB-13FD-4D72-858D-B781BF0B2A9A}" srcOrd="2" destOrd="0" presId="urn:microsoft.com/office/officeart/2005/8/layout/vList5"/>
    <dgm:cxn modelId="{55158FA7-CDF6-544F-B250-B3EC19F34A17}" type="presParOf" srcId="{1EE0AAEB-13FD-4D72-858D-B781BF0B2A9A}" destId="{19E410CE-4388-4617-9013-B8B9696D945E}" srcOrd="0" destOrd="0" presId="urn:microsoft.com/office/officeart/2005/8/layout/vList5"/>
    <dgm:cxn modelId="{32AFC919-5043-D74B-ACBD-9E7FDE5BBC31}" type="presParOf" srcId="{1EE0AAEB-13FD-4D72-858D-B781BF0B2A9A}" destId="{B193B3AE-1D1C-4970-A729-6F7F07F6D4FB}" srcOrd="1" destOrd="0" presId="urn:microsoft.com/office/officeart/2005/8/layout/vList5"/>
    <dgm:cxn modelId="{652F88C3-74E9-024B-9B15-292206686CA2}" type="presParOf" srcId="{CB89C445-9EEC-4284-9B86-7FE2D1271F2A}" destId="{D93AFB65-FC27-416C-810D-45A2CF07C797}" srcOrd="3" destOrd="0" presId="urn:microsoft.com/office/officeart/2005/8/layout/vList5"/>
    <dgm:cxn modelId="{156E086E-488E-E143-BAA5-9FE4322E186D}" type="presParOf" srcId="{CB89C445-9EEC-4284-9B86-7FE2D1271F2A}" destId="{C6816AC8-5B39-48ED-AF6A-6A8689F30417}" srcOrd="4" destOrd="0" presId="urn:microsoft.com/office/officeart/2005/8/layout/vList5"/>
    <dgm:cxn modelId="{BAE844A1-FB62-EB48-8863-842924FBE5EC}" type="presParOf" srcId="{C6816AC8-5B39-48ED-AF6A-6A8689F30417}" destId="{B0FB5573-F7C4-47F6-AAF6-C047F288BFD4}" srcOrd="0" destOrd="0" presId="urn:microsoft.com/office/officeart/2005/8/layout/vList5"/>
    <dgm:cxn modelId="{B868EDEE-BF6D-5949-99D5-E83CFEC18C1D}" type="presParOf" srcId="{C6816AC8-5B39-48ED-AF6A-6A8689F30417}" destId="{02DF82D2-9AB3-414D-95E0-3E811601AE82}" srcOrd="1" destOrd="0" presId="urn:microsoft.com/office/officeart/2005/8/layout/vList5"/>
    <dgm:cxn modelId="{2E36F821-BE52-7741-81D2-4260DF25D7F4}" type="presParOf" srcId="{CB89C445-9EEC-4284-9B86-7FE2D1271F2A}" destId="{E7B2CEE5-D292-43E7-9247-A9A19C520C87}" srcOrd="5" destOrd="0" presId="urn:microsoft.com/office/officeart/2005/8/layout/vList5"/>
    <dgm:cxn modelId="{3BFD66C2-6C66-9448-A002-96793C507FB4}" type="presParOf" srcId="{CB89C445-9EEC-4284-9B86-7FE2D1271F2A}" destId="{8BB4F266-E033-4B14-AEA2-108E2DAA87D9}" srcOrd="6" destOrd="0" presId="urn:microsoft.com/office/officeart/2005/8/layout/vList5"/>
    <dgm:cxn modelId="{4D66148B-36EB-FB48-B6DF-1ED6846A00DA}" type="presParOf" srcId="{8BB4F266-E033-4B14-AEA2-108E2DAA87D9}" destId="{B792BABA-F8C7-4E07-8E1C-B85C46FC1D59}" srcOrd="0" destOrd="0" presId="urn:microsoft.com/office/officeart/2005/8/layout/vList5"/>
    <dgm:cxn modelId="{01FF09FA-8A10-EB45-9751-DD1F38AABD66}" type="presParOf" srcId="{8BB4F266-E033-4B14-AEA2-108E2DAA87D9}" destId="{B3B98026-19FD-4B56-A735-D752375C3E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CC4F32-0C0B-47D2-B9D4-7A86D69DE225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t-PT"/>
        </a:p>
      </dgm:t>
    </dgm:pt>
    <dgm:pt modelId="{FDEFD74B-6A48-4561-A79D-E216C2C22409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dirty="0" smtClean="0"/>
            <a:t>USAGE</a:t>
          </a:r>
        </a:p>
        <a:p>
          <a:pPr rtl="0"/>
          <a:r>
            <a:rPr lang="en-GB" dirty="0" smtClean="0"/>
            <a:t>14 MS</a:t>
          </a:r>
          <a:endParaRPr lang="pt-PT" dirty="0"/>
        </a:p>
      </dgm:t>
    </dgm:pt>
    <dgm:pt modelId="{24F8985A-549E-4048-87EA-4E7D12BC2281}" type="parTrans" cxnId="{EB083B1D-607B-4591-B680-D5E1CBA1836E}">
      <dgm:prSet/>
      <dgm:spPr/>
      <dgm:t>
        <a:bodyPr/>
        <a:lstStyle/>
        <a:p>
          <a:endParaRPr lang="pt-PT"/>
        </a:p>
      </dgm:t>
    </dgm:pt>
    <dgm:pt modelId="{B4A3442E-8645-4A99-A768-C749E7BD2B14}" type="sibTrans" cxnId="{EB083B1D-607B-4591-B680-D5E1CBA1836E}">
      <dgm:prSet/>
      <dgm:spPr/>
      <dgm:t>
        <a:bodyPr/>
        <a:lstStyle/>
        <a:p>
          <a:endParaRPr lang="pt-PT"/>
        </a:p>
      </dgm:t>
    </dgm:pt>
    <dgm:pt modelId="{2806AE5C-7231-41AE-9718-FA98A00BF2DD}">
      <dgm:prSet/>
      <dgm:spPr>
        <a:solidFill>
          <a:srgbClr val="00B050"/>
        </a:solidFill>
      </dgm:spPr>
      <dgm:t>
        <a:bodyPr/>
        <a:lstStyle/>
        <a:p>
          <a:pPr rtl="0"/>
          <a:r>
            <a:rPr lang="en-GB" dirty="0" smtClean="0"/>
            <a:t>CONTRIB.</a:t>
          </a:r>
        </a:p>
        <a:p>
          <a:pPr rtl="0"/>
          <a:r>
            <a:rPr lang="en-GB" dirty="0" smtClean="0"/>
            <a:t>3 MS</a:t>
          </a:r>
          <a:endParaRPr lang="pt-PT" dirty="0"/>
        </a:p>
      </dgm:t>
    </dgm:pt>
    <dgm:pt modelId="{55EC9BE5-7EAC-4C35-B19E-E1A7B81E014A}" type="parTrans" cxnId="{438FB788-EA70-4D9D-A83D-9FCDF54A469E}">
      <dgm:prSet/>
      <dgm:spPr/>
      <dgm:t>
        <a:bodyPr/>
        <a:lstStyle/>
        <a:p>
          <a:endParaRPr lang="pt-PT"/>
        </a:p>
      </dgm:t>
    </dgm:pt>
    <dgm:pt modelId="{BD442646-9E07-4228-9157-0061B7E375BE}" type="sibTrans" cxnId="{438FB788-EA70-4D9D-A83D-9FCDF54A469E}">
      <dgm:prSet/>
      <dgm:spPr/>
      <dgm:t>
        <a:bodyPr/>
        <a:lstStyle/>
        <a:p>
          <a:endParaRPr lang="pt-PT"/>
        </a:p>
      </dgm:t>
    </dgm:pt>
    <dgm:pt modelId="{B678737F-8C24-46E6-8752-918F6FC62A49}" type="pres">
      <dgm:prSet presAssocID="{39CC4F32-0C0B-47D2-B9D4-7A86D69DE2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C91A0D3-83B1-4844-828A-85E127E44C56}" type="pres">
      <dgm:prSet presAssocID="{FDEFD74B-6A48-4561-A79D-E216C2C2240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B0CF1C6-4696-4EA7-B9ED-40CB7F5BAA16}" type="pres">
      <dgm:prSet presAssocID="{B4A3442E-8645-4A99-A768-C749E7BD2B14}" presName="sibTrans" presStyleCnt="0"/>
      <dgm:spPr/>
    </dgm:pt>
    <dgm:pt modelId="{958F5B4F-E7E8-49AF-8E85-534AD6533C0E}" type="pres">
      <dgm:prSet presAssocID="{2806AE5C-7231-41AE-9718-FA98A00BF2DD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290C876-5E22-460D-B730-FA99DCD98E5F}" type="presOf" srcId="{FDEFD74B-6A48-4561-A79D-E216C2C22409}" destId="{0C91A0D3-83B1-4844-828A-85E127E44C56}" srcOrd="0" destOrd="0" presId="urn:microsoft.com/office/officeart/2005/8/layout/default"/>
    <dgm:cxn modelId="{C030FF64-71E1-4A49-8005-C5E70A28A362}" type="presOf" srcId="{2806AE5C-7231-41AE-9718-FA98A00BF2DD}" destId="{958F5B4F-E7E8-49AF-8E85-534AD6533C0E}" srcOrd="0" destOrd="0" presId="urn:microsoft.com/office/officeart/2005/8/layout/default"/>
    <dgm:cxn modelId="{438FB788-EA70-4D9D-A83D-9FCDF54A469E}" srcId="{39CC4F32-0C0B-47D2-B9D4-7A86D69DE225}" destId="{2806AE5C-7231-41AE-9718-FA98A00BF2DD}" srcOrd="1" destOrd="0" parTransId="{55EC9BE5-7EAC-4C35-B19E-E1A7B81E014A}" sibTransId="{BD442646-9E07-4228-9157-0061B7E375BE}"/>
    <dgm:cxn modelId="{EB083B1D-607B-4591-B680-D5E1CBA1836E}" srcId="{39CC4F32-0C0B-47D2-B9D4-7A86D69DE225}" destId="{FDEFD74B-6A48-4561-A79D-E216C2C22409}" srcOrd="0" destOrd="0" parTransId="{24F8985A-549E-4048-87EA-4E7D12BC2281}" sibTransId="{B4A3442E-8645-4A99-A768-C749E7BD2B14}"/>
    <dgm:cxn modelId="{63A6F02B-45D0-4004-970D-42D6228897FB}" type="presOf" srcId="{39CC4F32-0C0B-47D2-B9D4-7A86D69DE225}" destId="{B678737F-8C24-46E6-8752-918F6FC62A49}" srcOrd="0" destOrd="0" presId="urn:microsoft.com/office/officeart/2005/8/layout/default"/>
    <dgm:cxn modelId="{E9468A94-AF8F-444F-88F7-219AE73E6EC8}" type="presParOf" srcId="{B678737F-8C24-46E6-8752-918F6FC62A49}" destId="{0C91A0D3-83B1-4844-828A-85E127E44C56}" srcOrd="0" destOrd="0" presId="urn:microsoft.com/office/officeart/2005/8/layout/default"/>
    <dgm:cxn modelId="{88269C7A-4574-4B5B-B0E7-96C22CFF6CAB}" type="presParOf" srcId="{B678737F-8C24-46E6-8752-918F6FC62A49}" destId="{3B0CF1C6-4696-4EA7-B9ED-40CB7F5BAA16}" srcOrd="1" destOrd="0" presId="urn:microsoft.com/office/officeart/2005/8/layout/default"/>
    <dgm:cxn modelId="{D3EE6DFC-979E-4D6C-B4A8-CB79956AE020}" type="presParOf" srcId="{B678737F-8C24-46E6-8752-918F6FC62A49}" destId="{958F5B4F-E7E8-49AF-8E85-534AD6533C0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438BDAD-0FE6-46A4-BA78-CAB8E81F4A79}" type="doc">
      <dgm:prSet loTypeId="urn:microsoft.com/office/officeart/2005/8/layout/h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PT"/>
        </a:p>
      </dgm:t>
    </dgm:pt>
    <dgm:pt modelId="{5E5DC40E-314D-494D-86FA-3C8EF6A4148B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3600" dirty="0" smtClean="0">
              <a:solidFill>
                <a:schemeClr val="bg1"/>
              </a:solidFill>
              <a:latin typeface="Trebuchet MS" panose="020B0603020202020204" pitchFamily="34" charset="0"/>
            </a:rPr>
            <a:t>OpenNCP Comm</a:t>
          </a:r>
          <a:r>
            <a:rPr lang="pt-PT" sz="3600" b="1" dirty="0" smtClean="0">
              <a:solidFill>
                <a:schemeClr val="bg1"/>
              </a:solidFill>
              <a:latin typeface="Trebuchet MS" panose="020B0603020202020204" pitchFamily="34" charset="0"/>
            </a:rPr>
            <a:t>unity</a:t>
          </a:r>
          <a:endParaRPr lang="pt-PT" sz="3600" b="1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F4ECF253-E777-4AD1-B1DD-254313EBB788}" type="par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C88D87C2-8C9B-47D4-A84A-D42DF94C5711}" type="sibTrans" cxnId="{CEECF1BD-900A-4E87-9FE2-2672FA327769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A9707E8-BB04-49B2-B347-7B50D0156EA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ln>
          <a:solidFill>
            <a:srgbClr val="FFFFFF"/>
          </a:solidFill>
        </a:ln>
      </dgm:spPr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Collaborative Design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1945DDE4-A9F2-4448-851A-8CB1D34E796B}" type="par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9FC756F9-B547-48AA-9BF0-9E9CFD4FCF8C}" type="sibTrans" cxnId="{AE8AE516-CD53-4139-A27A-92BCE4B8956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F9FA0F36-B886-41E4-BBD9-ED80A3157143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Technology Engineering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2DEF8F5D-3CA0-40B9-9A86-9E172C61CB54}" type="par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DB19D917-D9E4-4436-A3C0-7E57F2067BED}" type="sibTrans" cxnId="{7E7D4909-C8E7-4802-A3CA-26BEC26F0397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E2B8A3F3-522E-4618-9FB2-EE80CD51DEC6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Support &amp; Maintenance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CAF8FC9F-13FD-4CDC-8D1A-E9E135EDDAB9}" type="par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A4B76721-A5A9-40CA-A209-3DCC85AA4B65}" type="sibTrans" cxnId="{93260907-6E28-49B9-999C-CF11CB27D1BF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527E8DF6-0892-46CA-84AA-09AE55173932}">
      <dgm:prSet phldrT="[Text]" custT="1"/>
      <dgm:spPr/>
      <dgm:t>
        <a:bodyPr/>
        <a:lstStyle/>
        <a:p>
          <a:r>
            <a:rPr lang="pt-PT" sz="2400" dirty="0" smtClean="0">
              <a:solidFill>
                <a:schemeClr val="bg1"/>
              </a:solidFill>
              <a:latin typeface="Trebuchet MS" panose="020B0603020202020204" pitchFamily="34" charset="0"/>
            </a:rPr>
            <a:t>Knowledge Sharing</a:t>
          </a:r>
          <a:endParaRPr lang="pt-PT" sz="2400" dirty="0">
            <a:solidFill>
              <a:schemeClr val="bg1"/>
            </a:solidFill>
            <a:latin typeface="Trebuchet MS" panose="020B0603020202020204" pitchFamily="34" charset="0"/>
          </a:endParaRPr>
        </a:p>
      </dgm:t>
    </dgm:pt>
    <dgm:pt modelId="{0722C63C-5244-460E-83AE-27EDFA535C05}" type="par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DD98C92-9E64-42BF-84DF-7ADBDEB49618}" type="sibTrans" cxnId="{067B0D46-0630-455A-ABBC-A673AD582248}">
      <dgm:prSet/>
      <dgm:spPr/>
      <dgm:t>
        <a:bodyPr/>
        <a:lstStyle/>
        <a:p>
          <a:endParaRPr lang="pt-PT">
            <a:latin typeface="Helvetica Neue" pitchFamily="2"/>
          </a:endParaRPr>
        </a:p>
      </dgm:t>
    </dgm:pt>
    <dgm:pt modelId="{B884A9D4-89A9-40F4-9531-BBA09D36A157}" type="pres">
      <dgm:prSet presAssocID="{F438BDAD-0FE6-46A4-BA78-CAB8E81F4A7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0ABC4705-C4A3-4A7D-8D27-E49312189F90}" type="pres">
      <dgm:prSet presAssocID="{5E5DC40E-314D-494D-86FA-3C8EF6A4148B}" presName="roof" presStyleLbl="dkBgShp" presStyleIdx="0" presStyleCnt="2" custScaleY="80952" custLinFactNeighborX="-833" custLinFactNeighborY="703"/>
      <dgm:spPr/>
      <dgm:t>
        <a:bodyPr/>
        <a:lstStyle/>
        <a:p>
          <a:endParaRPr lang="pt-PT"/>
        </a:p>
      </dgm:t>
    </dgm:pt>
    <dgm:pt modelId="{6A352387-1C60-4A10-A628-B23157F83289}" type="pres">
      <dgm:prSet presAssocID="{5E5DC40E-314D-494D-86FA-3C8EF6A4148B}" presName="pillars" presStyleCnt="0"/>
      <dgm:spPr/>
      <dgm:t>
        <a:bodyPr/>
        <a:lstStyle/>
        <a:p>
          <a:endParaRPr lang="pt-PT"/>
        </a:p>
      </dgm:t>
    </dgm:pt>
    <dgm:pt modelId="{1F1FEA7E-C0C8-4BFB-AA59-ED6E99A5787A}" type="pres">
      <dgm:prSet presAssocID="{5E5DC40E-314D-494D-86FA-3C8EF6A4148B}" presName="pillar1" presStyleLbl="node1" presStyleIdx="0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D4C22C-33FA-4240-90B7-E4654E7F1343}" type="pres">
      <dgm:prSet presAssocID="{F9FA0F36-B886-41E4-BBD9-ED80A3157143}" presName="pillarX" presStyleLbl="node1" presStyleIdx="1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C8AD6D4-0448-4FFA-B94D-7B9BD78108B7}" type="pres">
      <dgm:prSet presAssocID="{E2B8A3F3-522E-4618-9FB2-EE80CD51DEC6}" presName="pillarX" presStyleLbl="node1" presStyleIdx="2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437EB62-101E-4292-99CA-22424C967FF5}" type="pres">
      <dgm:prSet presAssocID="{527E8DF6-0892-46CA-84AA-09AE55173932}" presName="pillarX" presStyleLbl="node1" presStyleIdx="3" presStyleCnt="4" custScaleY="1090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B5A3E4C-1BA1-4EF1-AB99-FC17D5CF4581}" type="pres">
      <dgm:prSet presAssocID="{5E5DC40E-314D-494D-86FA-3C8EF6A4148B}" presName="base" presStyleLbl="dkBgShp" presStyleIdx="1" presStyleCnt="2" custLinFactNeighborY="45472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</dgm:spPr>
      <dgm:t>
        <a:bodyPr/>
        <a:lstStyle/>
        <a:p>
          <a:endParaRPr lang="pt-PT"/>
        </a:p>
      </dgm:t>
    </dgm:pt>
  </dgm:ptLst>
  <dgm:cxnLst>
    <dgm:cxn modelId="{21D93379-5316-479D-958D-7B6D1B239398}" type="presOf" srcId="{F9FA0F36-B886-41E4-BBD9-ED80A3157143}" destId="{8BD4C22C-33FA-4240-90B7-E4654E7F1343}" srcOrd="0" destOrd="0" presId="urn:microsoft.com/office/officeart/2005/8/layout/hList3"/>
    <dgm:cxn modelId="{AE8AE516-CD53-4139-A27A-92BCE4B89568}" srcId="{5E5DC40E-314D-494D-86FA-3C8EF6A4148B}" destId="{FA9707E8-BB04-49B2-B347-7B50D0156EA8}" srcOrd="0" destOrd="0" parTransId="{1945DDE4-A9F2-4448-851A-8CB1D34E796B}" sibTransId="{9FC756F9-B547-48AA-9BF0-9E9CFD4FCF8C}"/>
    <dgm:cxn modelId="{067B0D46-0630-455A-ABBC-A673AD582248}" srcId="{5E5DC40E-314D-494D-86FA-3C8EF6A4148B}" destId="{527E8DF6-0892-46CA-84AA-09AE55173932}" srcOrd="3" destOrd="0" parTransId="{0722C63C-5244-460E-83AE-27EDFA535C05}" sibTransId="{BDD98C92-9E64-42BF-84DF-7ADBDEB49618}"/>
    <dgm:cxn modelId="{7E7D4909-C8E7-4802-A3CA-26BEC26F0397}" srcId="{5E5DC40E-314D-494D-86FA-3C8EF6A4148B}" destId="{F9FA0F36-B886-41E4-BBD9-ED80A3157143}" srcOrd="1" destOrd="0" parTransId="{2DEF8F5D-3CA0-40B9-9A86-9E172C61CB54}" sibTransId="{DB19D917-D9E4-4436-A3C0-7E57F2067BED}"/>
    <dgm:cxn modelId="{5B1FD840-AB51-44A5-A300-436B4A71E33F}" type="presOf" srcId="{E2B8A3F3-522E-4618-9FB2-EE80CD51DEC6}" destId="{CC8AD6D4-0448-4FFA-B94D-7B9BD78108B7}" srcOrd="0" destOrd="0" presId="urn:microsoft.com/office/officeart/2005/8/layout/hList3"/>
    <dgm:cxn modelId="{CEECF1BD-900A-4E87-9FE2-2672FA327769}" srcId="{F438BDAD-0FE6-46A4-BA78-CAB8E81F4A79}" destId="{5E5DC40E-314D-494D-86FA-3C8EF6A4148B}" srcOrd="0" destOrd="0" parTransId="{F4ECF253-E777-4AD1-B1DD-254313EBB788}" sibTransId="{C88D87C2-8C9B-47D4-A84A-D42DF94C5711}"/>
    <dgm:cxn modelId="{EE50967D-5835-4065-833A-057B60EF6538}" type="presOf" srcId="{527E8DF6-0892-46CA-84AA-09AE55173932}" destId="{D437EB62-101E-4292-99CA-22424C967FF5}" srcOrd="0" destOrd="0" presId="urn:microsoft.com/office/officeart/2005/8/layout/hList3"/>
    <dgm:cxn modelId="{086925C9-9D7D-4B99-B1F6-3746A9C95035}" type="presOf" srcId="{F438BDAD-0FE6-46A4-BA78-CAB8E81F4A79}" destId="{B884A9D4-89A9-40F4-9531-BBA09D36A157}" srcOrd="0" destOrd="0" presId="urn:microsoft.com/office/officeart/2005/8/layout/hList3"/>
    <dgm:cxn modelId="{C5415F5A-F1A8-411E-8B4D-C0BCB7FEC095}" type="presOf" srcId="{FA9707E8-BB04-49B2-B347-7B50D0156EA8}" destId="{1F1FEA7E-C0C8-4BFB-AA59-ED6E99A5787A}" srcOrd="0" destOrd="0" presId="urn:microsoft.com/office/officeart/2005/8/layout/hList3"/>
    <dgm:cxn modelId="{E1175B64-F103-46FA-A67D-92598DE92DEB}" type="presOf" srcId="{5E5DC40E-314D-494D-86FA-3C8EF6A4148B}" destId="{0ABC4705-C4A3-4A7D-8D27-E49312189F90}" srcOrd="0" destOrd="0" presId="urn:microsoft.com/office/officeart/2005/8/layout/hList3"/>
    <dgm:cxn modelId="{93260907-6E28-49B9-999C-CF11CB27D1BF}" srcId="{5E5DC40E-314D-494D-86FA-3C8EF6A4148B}" destId="{E2B8A3F3-522E-4618-9FB2-EE80CD51DEC6}" srcOrd="2" destOrd="0" parTransId="{CAF8FC9F-13FD-4CDC-8D1A-E9E135EDDAB9}" sibTransId="{A4B76721-A5A9-40CA-A209-3DCC85AA4B65}"/>
    <dgm:cxn modelId="{FD80D259-403C-4DA8-A65B-88FBF49E2448}" type="presParOf" srcId="{B884A9D4-89A9-40F4-9531-BBA09D36A157}" destId="{0ABC4705-C4A3-4A7D-8D27-E49312189F90}" srcOrd="0" destOrd="0" presId="urn:microsoft.com/office/officeart/2005/8/layout/hList3"/>
    <dgm:cxn modelId="{744B15FF-3799-443F-9BD0-B2F1DB2ED730}" type="presParOf" srcId="{B884A9D4-89A9-40F4-9531-BBA09D36A157}" destId="{6A352387-1C60-4A10-A628-B23157F83289}" srcOrd="1" destOrd="0" presId="urn:microsoft.com/office/officeart/2005/8/layout/hList3"/>
    <dgm:cxn modelId="{E9D70740-17EF-464F-8928-959FD3175299}" type="presParOf" srcId="{6A352387-1C60-4A10-A628-B23157F83289}" destId="{1F1FEA7E-C0C8-4BFB-AA59-ED6E99A5787A}" srcOrd="0" destOrd="0" presId="urn:microsoft.com/office/officeart/2005/8/layout/hList3"/>
    <dgm:cxn modelId="{82100405-5838-420E-84CE-B7451086E6A6}" type="presParOf" srcId="{6A352387-1C60-4A10-A628-B23157F83289}" destId="{8BD4C22C-33FA-4240-90B7-E4654E7F1343}" srcOrd="1" destOrd="0" presId="urn:microsoft.com/office/officeart/2005/8/layout/hList3"/>
    <dgm:cxn modelId="{275773C5-FCA7-4AC6-9958-71BDEF2C4528}" type="presParOf" srcId="{6A352387-1C60-4A10-A628-B23157F83289}" destId="{CC8AD6D4-0448-4FFA-B94D-7B9BD78108B7}" srcOrd="2" destOrd="0" presId="urn:microsoft.com/office/officeart/2005/8/layout/hList3"/>
    <dgm:cxn modelId="{63DF0C3D-BE55-4923-8871-CA7BF3182C9A}" type="presParOf" srcId="{6A352387-1C60-4A10-A628-B23157F83289}" destId="{D437EB62-101E-4292-99CA-22424C967FF5}" srcOrd="3" destOrd="0" presId="urn:microsoft.com/office/officeart/2005/8/layout/hList3"/>
    <dgm:cxn modelId="{4CAD0AB6-4F8A-4732-B9D6-0400FE20D55D}" type="presParOf" srcId="{B884A9D4-89A9-40F4-9531-BBA09D36A157}" destId="{5B5A3E4C-1BA1-4EF1-AB99-FC17D5CF4581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BC4705-C4A3-4A7D-8D27-E49312189F90}">
      <dsp:nvSpPr>
        <dsp:cNvPr id="0" name=""/>
        <dsp:cNvSpPr/>
      </dsp:nvSpPr>
      <dsp:spPr>
        <a:xfrm>
          <a:off x="0" y="72014"/>
          <a:ext cx="8640960" cy="1066742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36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OpenNCP Comm</a:t>
          </a:r>
          <a:r>
            <a:rPr lang="pt-PT" sz="3600" b="1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unity</a:t>
          </a:r>
          <a:endParaRPr lang="pt-PT" sz="3600" b="1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72014"/>
        <a:ext cx="8640960" cy="1066742"/>
      </dsp:txXfrm>
    </dsp:sp>
    <dsp:sp modelId="{1F1FEA7E-C0C8-4BFB-AA59-ED6E99A5787A}">
      <dsp:nvSpPr>
        <dsp:cNvPr id="0" name=""/>
        <dsp:cNvSpPr/>
      </dsp:nvSpPr>
      <dsp:spPr>
        <a:xfrm>
          <a:off x="0" y="1129499"/>
          <a:ext cx="2160240" cy="301825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rgbClr val="FFFFFF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Collaborative Design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0" y="1129499"/>
        <a:ext cx="2160240" cy="3018258"/>
      </dsp:txXfrm>
    </dsp:sp>
    <dsp:sp modelId="{8BD4C22C-33FA-4240-90B7-E4654E7F1343}">
      <dsp:nvSpPr>
        <dsp:cNvPr id="0" name=""/>
        <dsp:cNvSpPr/>
      </dsp:nvSpPr>
      <dsp:spPr>
        <a:xfrm>
          <a:off x="2160240" y="1129499"/>
          <a:ext cx="2160240" cy="3018258"/>
        </a:xfrm>
        <a:prstGeom prst="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Technology Engineering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2160240" y="1129499"/>
        <a:ext cx="2160240" cy="3018258"/>
      </dsp:txXfrm>
    </dsp:sp>
    <dsp:sp modelId="{CC8AD6D4-0448-4FFA-B94D-7B9BD78108B7}">
      <dsp:nvSpPr>
        <dsp:cNvPr id="0" name=""/>
        <dsp:cNvSpPr/>
      </dsp:nvSpPr>
      <dsp:spPr>
        <a:xfrm>
          <a:off x="4320480" y="1129499"/>
          <a:ext cx="2160240" cy="3018258"/>
        </a:xfrm>
        <a:prstGeom prst="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Support &amp; Maintenance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4320480" y="1129499"/>
        <a:ext cx="2160240" cy="3018258"/>
      </dsp:txXfrm>
    </dsp:sp>
    <dsp:sp modelId="{D437EB62-101E-4292-99CA-22424C967FF5}">
      <dsp:nvSpPr>
        <dsp:cNvPr id="0" name=""/>
        <dsp:cNvSpPr/>
      </dsp:nvSpPr>
      <dsp:spPr>
        <a:xfrm>
          <a:off x="6480719" y="1129499"/>
          <a:ext cx="2160240" cy="3018258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PT" sz="2400" kern="1200" dirty="0" smtClean="0">
              <a:solidFill>
                <a:schemeClr val="bg1"/>
              </a:solidFill>
              <a:latin typeface="Trebuchet MS" panose="020B0603020202020204" pitchFamily="34" charset="0"/>
            </a:rPr>
            <a:t>Knowledge Sharing</a:t>
          </a:r>
          <a:endParaRPr lang="pt-PT" sz="2400" kern="1200" dirty="0">
            <a:solidFill>
              <a:schemeClr val="bg1"/>
            </a:solidFill>
            <a:latin typeface="Trebuchet MS" panose="020B0603020202020204" pitchFamily="34" charset="0"/>
          </a:endParaRPr>
        </a:p>
      </dsp:txBody>
      <dsp:txXfrm>
        <a:off x="6480719" y="1129499"/>
        <a:ext cx="2160240" cy="3018258"/>
      </dsp:txXfrm>
    </dsp:sp>
    <dsp:sp modelId="{5B5A3E4C-1BA1-4EF1-AB99-FC17D5CF4581}">
      <dsp:nvSpPr>
        <dsp:cNvPr id="0" name=""/>
        <dsp:cNvSpPr/>
      </dsp:nvSpPr>
      <dsp:spPr>
        <a:xfrm>
          <a:off x="0" y="4085013"/>
          <a:ext cx="8640960" cy="30747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E6A8-4C60-2A41-B71B-20389FF1DF31}" type="datetimeFigureOut">
              <a:rPr lang="en-US" smtClean="0"/>
              <a:pPr/>
              <a:t>5/13/2014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564FB-4305-5942-90A0-2F95F31EEA8F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202206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01A00B8-15D5-4846-8385-9F9CE08F5D24}" type="datetimeFigureOut">
              <a:rPr lang="de-DE"/>
              <a:pPr>
                <a:defRPr/>
              </a:pPr>
              <a:t>13.05.2014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AT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AT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F3D45225-0527-4E5E-AF8B-FD26218CA3D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576118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2264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2380BF"/>
                </a:solidFill>
                <a:latin typeface="Helvetica Neue" charset="0"/>
              </a:rPr>
              <a:t>17 – Contributing </a:t>
            </a:r>
            <a:r>
              <a:rPr lang="pt-PT" sz="2000" dirty="0" smtClean="0">
                <a:latin typeface="Trebuchet MS" panose="020B0603020202020204" pitchFamily="34" charset="0"/>
              </a:rPr>
              <a:t>Countrie</a:t>
            </a:r>
            <a:r>
              <a:rPr lang="pt-PT" sz="3200" dirty="0" smtClean="0">
                <a:latin typeface="Helvetica Neue" pitchFamily="2"/>
              </a:rPr>
              <a:t>s // 14 USING</a:t>
            </a:r>
            <a:r>
              <a:rPr lang="pt-PT" sz="3200" baseline="0" dirty="0" smtClean="0">
                <a:latin typeface="Helvetica Neue" pitchFamily="2"/>
              </a:rPr>
              <a:t> </a:t>
            </a:r>
            <a:r>
              <a:rPr lang="pt-PT" sz="3200" baseline="0" dirty="0" err="1" smtClean="0">
                <a:latin typeface="Helvetica Neue" pitchFamily="2"/>
              </a:rPr>
              <a:t>contries</a:t>
            </a:r>
            <a:endParaRPr lang="pt-PT" sz="2000" dirty="0" smtClean="0"/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2380BF"/>
                </a:solidFill>
                <a:latin typeface="Helvetica Neue" charset="0"/>
              </a:rPr>
              <a:t>27 - </a:t>
            </a:r>
            <a:r>
              <a:rPr lang="en-GB" sz="2000" noProof="0" dirty="0" smtClean="0">
                <a:latin typeface="Trebuchet MS" panose="020B0603020202020204" pitchFamily="34" charset="0"/>
              </a:rPr>
              <a:t>Contributors (developers, consultants, adopters)</a:t>
            </a:r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2000" b="1" dirty="0" smtClean="0">
                <a:latin typeface="Trebuchet MS" panose="020B0603020202020204" pitchFamily="34" charset="0"/>
              </a:rPr>
              <a:t>3</a:t>
            </a:r>
            <a:r>
              <a:rPr lang="pt-PT" sz="2000" dirty="0" smtClean="0">
                <a:latin typeface="Trebuchet MS" panose="020B0603020202020204" pitchFamily="34" charset="0"/>
              </a:rPr>
              <a:t> - </a:t>
            </a:r>
            <a:r>
              <a:rPr lang="pt-PT" sz="2000" dirty="0" err="1" smtClean="0">
                <a:latin typeface="Trebuchet MS" panose="020B0603020202020204" pitchFamily="34" charset="0"/>
              </a:rPr>
              <a:t>Spanned</a:t>
            </a:r>
            <a:r>
              <a:rPr lang="pt-PT" sz="2000" dirty="0" smtClean="0">
                <a:latin typeface="Trebuchet MS" panose="020B0603020202020204" pitchFamily="34" charset="0"/>
              </a:rPr>
              <a:t> </a:t>
            </a:r>
            <a:r>
              <a:rPr lang="pt-PT" sz="2000" dirty="0" err="1" smtClean="0">
                <a:latin typeface="Trebuchet MS" panose="020B0603020202020204" pitchFamily="34" charset="0"/>
              </a:rPr>
              <a:t>timezones</a:t>
            </a:r>
            <a:endParaRPr lang="pt-PT" sz="2000" dirty="0" smtClean="0"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noProof="0" dirty="0" smtClean="0">
                <a:latin typeface="Trebuchet MS" panose="020B0603020202020204" pitchFamily="34" charset="0"/>
              </a:rPr>
              <a:t>24-</a:t>
            </a:r>
            <a:r>
              <a:rPr lang="en-GB" sz="2000" noProof="0" dirty="0" smtClean="0">
                <a:latin typeface="Trebuchet MS" panose="020B0603020202020204" pitchFamily="34" charset="0"/>
              </a:rPr>
              <a:t> </a:t>
            </a:r>
            <a:r>
              <a:rPr lang="pt-PT" sz="2000" dirty="0" err="1" smtClean="0">
                <a:latin typeface="Trebuchet MS" panose="020B0603020202020204" pitchFamily="34" charset="0"/>
              </a:rPr>
              <a:t>Source</a:t>
            </a:r>
            <a:r>
              <a:rPr lang="pt-PT" sz="2000" dirty="0" smtClean="0">
                <a:latin typeface="Trebuchet MS" panose="020B0603020202020204" pitchFamily="34" charset="0"/>
              </a:rPr>
              <a:t> </a:t>
            </a:r>
            <a:r>
              <a:rPr lang="pt-PT" sz="2000" dirty="0" err="1" smtClean="0">
                <a:latin typeface="Trebuchet MS" panose="020B0603020202020204" pitchFamily="34" charset="0"/>
              </a:rPr>
              <a:t>repositories</a:t>
            </a:r>
            <a:endParaRPr lang="pt-PT" sz="2000" dirty="0" smtClean="0">
              <a:latin typeface="Trebuchet MS" panose="020B0603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noProof="0" dirty="0" smtClean="0">
              <a:latin typeface="Trebuchet MS" panose="020B0603020202020204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2000" b="1" dirty="0" smtClean="0">
              <a:solidFill>
                <a:srgbClr val="2380BF"/>
              </a:solidFill>
              <a:latin typeface="Helvetica Neue" charset="0"/>
            </a:endParaRP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891741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72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dirty="0" smtClean="0">
                <a:solidFill>
                  <a:srgbClr val="2380BF"/>
                </a:solidFill>
                <a:latin typeface="Helvetica Neue" charset="0"/>
              </a:rPr>
              <a:t>Quality Assurance: CI Actors and Relations</a:t>
            </a:r>
          </a:p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94021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1654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03754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FET was an epSOS induced development </a:t>
            </a:r>
            <a:r>
              <a:rPr lang="en-GB" b="1" dirty="0" smtClean="0"/>
              <a:t>for epSOS</a:t>
            </a:r>
            <a:r>
              <a:rPr lang="en-GB" dirty="0" smtClean="0"/>
              <a:t>, </a:t>
            </a:r>
          </a:p>
          <a:p>
            <a:r>
              <a:rPr lang="en-GB" dirty="0" smtClean="0"/>
              <a:t>while the SRDC development is an independent </a:t>
            </a:r>
            <a:r>
              <a:rPr lang="en-GB" b="1" dirty="0" smtClean="0"/>
              <a:t>commercial development primarily for one country</a:t>
            </a:r>
            <a:r>
              <a:rPr lang="en-GB" dirty="0" smtClean="0"/>
              <a:t>,</a:t>
            </a:r>
          </a:p>
          <a:p>
            <a:r>
              <a:rPr lang="en-GB" dirty="0" smtClean="0"/>
              <a:t> while the OpenNCP is an epSOS induced development </a:t>
            </a:r>
            <a:r>
              <a:rPr lang="en-GB" b="1" dirty="0" smtClean="0"/>
              <a:t>for epSOS and beyond</a:t>
            </a:r>
            <a:r>
              <a:rPr lang="en-GB" dirty="0" smtClean="0"/>
              <a:t>. </a:t>
            </a:r>
          </a:p>
          <a:p>
            <a:r>
              <a:rPr lang="en-GB" dirty="0" smtClean="0"/>
              <a:t>Yes, they can all be considered reference implementation, but there is more to it.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6181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latin typeface="Helvetica Neue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99127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386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08907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41950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72419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Rectangle 3"/>
          <p:cNvSpPr>
            <a:spLocks noGrp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2000"/>
              </a:lnSpc>
            </a:pPr>
            <a:endParaRPr lang="en-GB" sz="2000" dirty="0" smtClean="0"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900336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Last-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14546" y="5095309"/>
            <a:ext cx="4714908" cy="941385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Helvetica Neue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00298" y="6100778"/>
            <a:ext cx="4057656" cy="6858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de-AT" sz="1800" kern="1200" dirty="0" smtClean="0">
                <a:solidFill>
                  <a:srgbClr val="D3031C"/>
                </a:solidFill>
                <a:latin typeface="Helvetica Neue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EB9F1-F673-41B0-9972-ECB8AC9DAD8D}" type="slidenum">
              <a:rPr lang="de-AT"/>
              <a:pPr>
                <a:defRPr/>
              </a:pPr>
              <a:t>‹nº›</a:t>
            </a:fld>
            <a:endParaRPr lang="de-A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9167AFB-CF89-4E72-B027-78859A5F000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41B9B11F-5068-4AEC-AC8D-5D2D4631527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o not use - old version!!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ujet01.jpg                                                    000013E0BOBdesign G4                   BBB9E876: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88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smtClean="0"/>
              <a:t>epSOS – OpenNCP Initiative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D5C45FAF-B2A3-4A78-9280-E6B4E8BECF12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sujet02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85926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57290" y="2528878"/>
            <a:ext cx="6400800" cy="7572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1571625" y="2857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OpenNCP </a:t>
            </a:r>
            <a:r>
              <a:rPr lang="de-AT" dirty="0" smtClean="0">
                <a:latin typeface="Trebuchet MS" panose="020B0603020202020204" pitchFamily="34" charset="0"/>
              </a:rPr>
              <a:t>Initiative</a:t>
            </a:r>
            <a:endParaRPr lang="de-AT" dirty="0">
              <a:latin typeface="Trebuchet MS" panose="020B0603020202020204" pitchFamily="34" charset="0"/>
            </a:endParaRPr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Page </a:t>
            </a:r>
            <a:fld id="{9704BAE5-82AA-4678-9CE5-231431FFEBD8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 algn="l"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2357430"/>
            <a:ext cx="8215370" cy="376873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sz="1800">
                <a:latin typeface="Trebuchet MS" panose="020B0603020202020204" pitchFamily="34" charset="0"/>
              </a:defRPr>
            </a:lvl2pPr>
            <a:lvl3pPr>
              <a:defRPr sz="16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4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357188" y="1571625"/>
            <a:ext cx="8215312" cy="428625"/>
          </a:xfrm>
          <a:prstGeom prst="rect">
            <a:avLst/>
          </a:prstGeom>
        </p:spPr>
        <p:txBody>
          <a:bodyPr/>
          <a:lstStyle>
            <a:lvl1pPr>
              <a:buNone/>
              <a:defRPr sz="1800" b="1">
                <a:solidFill>
                  <a:srgbClr val="D3031C"/>
                </a:solidFill>
                <a:latin typeface="Trebuchet MS" panose="020B0603020202020204" pitchFamily="34" charset="0"/>
              </a:defRPr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4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A19560D9-6071-4884-8E9C-B0A671BDE5F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seite-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4480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sz="3300">
                <a:solidFill>
                  <a:srgbClr val="2382C0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7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Trebuchet MS" panose="020B0603020202020204" pitchFamily="34" charset="0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AT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48158" y="1555396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34D77350-D288-4390-B324-2F3CFAF1213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extseite-zweispaltig-Zwischen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57158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57158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500562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lang="de-DE" sz="1800" kern="1200" dirty="0" smtClean="0">
                <a:solidFill>
                  <a:srgbClr val="D3031C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500562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lang="de-DE" sz="20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>
              <a:defRPr lang="de-DE" sz="18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>
              <a:defRPr lang="de-DE" sz="1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>
              <a:defRPr lang="de-AT" sz="14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112D39D4-1BD5-48FA-90B0-DD1BABC38CC7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ere Seite (Für Grafik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928670"/>
            <a:ext cx="8229600" cy="511156"/>
          </a:xfrm>
          <a:prstGeom prst="rect">
            <a:avLst/>
          </a:prstGeom>
        </p:spPr>
        <p:txBody>
          <a:bodyPr/>
          <a:lstStyle>
            <a:lvl1pPr>
              <a:defRPr lang="de-AT" sz="3300" kern="1200" dirty="0" smtClean="0">
                <a:solidFill>
                  <a:srgbClr val="2382C0"/>
                </a:solidFill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61C7023C-1287-4F59-9275-9EC38F48E9D5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de-AT" smtClean="0"/>
              <a:t>Page </a:t>
            </a:r>
            <a:fld id="{73C6602A-11E7-40E2-9BE5-98D9A2B976A2}" type="slidenum">
              <a:rPr lang="de-AT" smtClean="0"/>
              <a:pPr>
                <a:defRPr/>
              </a:pPr>
              <a:t>‹nº›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sujet04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30559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214313" y="285750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pt-PT" smtClean="0"/>
              <a:t>19/2/2014</a:t>
            </a:r>
            <a:endParaRPr lang="de-AT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643063" y="285750"/>
            <a:ext cx="571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de-AT" dirty="0" smtClean="0"/>
              <a:t>epSOS – </a:t>
            </a:r>
            <a:r>
              <a:rPr lang="de-AT" dirty="0" err="1" smtClean="0"/>
              <a:t>OpenNCP</a:t>
            </a:r>
            <a:r>
              <a:rPr lang="de-AT" dirty="0" smtClean="0"/>
              <a:t> Initiative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715250" y="285750"/>
            <a:ext cx="11334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58032B2-84C2-4E6B-A789-F2840771691D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sujet03.jpg                                                    000013E0BOBdesign G4                   BBB9E876:"/>
          <p:cNvPicPr>
            <a:picLocks noChangeAspect="1" noChangeArrowheads="1"/>
          </p:cNvPicPr>
          <p:nvPr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260350"/>
            <a:ext cx="15128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pt-PT" smtClean="0"/>
              <a:t>19/2/2014</a:t>
            </a:r>
            <a:endParaRPr lang="de-DE" dirty="0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795963" y="333375"/>
            <a:ext cx="9810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AB859C2E-D962-BD4B-8577-DDBC1133CCEE}" type="slidenum">
              <a:rPr lang="de-DE" smtClean="0"/>
              <a:pPr/>
              <a:t>‹nº›</a:t>
            </a:fld>
            <a:endParaRPr lang="de-DE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260350"/>
            <a:ext cx="3743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epSOS – OpenNCP Initiative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10.pn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.png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6" name="Up Ribbon 5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4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10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dirty="0"/>
          </a:p>
        </p:txBody>
      </p:sp>
      <p:pic>
        <p:nvPicPr>
          <p:cNvPr id="11" name="Picture 1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2184" y="1288194"/>
            <a:ext cx="9144000" cy="271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3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251520" y="2708920"/>
            <a:ext cx="8640959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>
              <a:lnSpc>
                <a:spcPct val="120000"/>
              </a:lnSpc>
            </a:pP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...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design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and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b="1" dirty="0" smtClean="0">
                <a:latin typeface="Trebuchet MS" panose="020B0603020202020204" pitchFamily="34" charset="0"/>
                <a:cs typeface="Helvetica" pitchFamily="34" charset="0"/>
              </a:rPr>
              <a:t>develop</a:t>
            </a:r>
            <a:r>
              <a:rPr lang="en-GB" sz="2800" dirty="0" smtClean="0"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 set of </a:t>
            </a:r>
            <a:r>
              <a:rPr lang="en-GB" sz="2800" b="1" dirty="0">
                <a:latin typeface="Trebuchet MS" panose="020B0603020202020204" pitchFamily="34" charset="0"/>
                <a:cs typeface="Helvetica" pitchFamily="34" charset="0"/>
              </a:rPr>
              <a:t>Open Source Components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(</a:t>
            </a:r>
            <a:r>
              <a:rPr lang="en-GB" sz="2800" dirty="0" err="1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OpenNCP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) that can be adopted by Participating Nation, to </a:t>
            </a:r>
            <a:r>
              <a:rPr lang="en-GB" sz="2800" b="1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build their local implementation</a:t>
            </a:r>
            <a:r>
              <a:rPr lang="en-GB" sz="2800" dirty="0" smtClean="0">
                <a:solidFill>
                  <a:srgbClr val="FF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of the epSOS NCP</a:t>
            </a:r>
            <a:r>
              <a:rPr lang="en-GB" sz="2800" i="1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.</a:t>
            </a:r>
            <a:r>
              <a:rPr lang="en-GB" sz="2800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 </a:t>
            </a:r>
            <a:endParaRPr lang="en-GB" sz="2800" dirty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 err="1">
                <a:solidFill>
                  <a:srgbClr val="2380BF"/>
                </a:solidFill>
                <a:latin typeface="Trebuchet MS" panose="020B0603020202020204" pitchFamily="34" charset="0"/>
              </a:rPr>
              <a:t>OpenNCP</a:t>
            </a:r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 Vision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11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27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7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32" y="1148607"/>
            <a:ext cx="5462520" cy="537673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35496" y="2996952"/>
            <a:ext cx="216024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NCP </a:t>
            </a:r>
            <a:r>
              <a:rPr lang="en-GB" sz="2000" b="1" dirty="0">
                <a:solidFill>
                  <a:srgbClr val="2382C0"/>
                </a:solidFill>
                <a:latin typeface="Trebuchet MS" panose="020B0603020202020204" pitchFamily="34" charset="0"/>
              </a:rPr>
              <a:t>Common</a:t>
            </a:r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 Component </a:t>
            </a:r>
          </a:p>
          <a:p>
            <a:r>
              <a:rPr lang="en-GB" sz="2000" b="1" dirty="0">
                <a:solidFill>
                  <a:srgbClr val="2382C0"/>
                </a:solidFill>
                <a:latin typeface="Helvetica Neue"/>
              </a:rPr>
              <a:t>Architecture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12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115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599525098"/>
              </p:ext>
            </p:extLst>
          </p:nvPr>
        </p:nvGraphicFramePr>
        <p:xfrm>
          <a:off x="650949" y="1340768"/>
          <a:ext cx="7737475" cy="4681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Calibri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Calibri"/>
                <a:cs typeface="Calibri"/>
              </a:rPr>
              <a:pPr algn="r">
                <a:defRPr/>
              </a:pPr>
              <a:t>13</a:t>
            </a:fld>
            <a:endParaRPr lang="de-AT" sz="12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680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ChangeArrowheads="1"/>
          </p:cNvSpPr>
          <p:nvPr/>
        </p:nvSpPr>
        <p:spPr bwMode="auto">
          <a:xfrm>
            <a:off x="0" y="2204864"/>
            <a:ext cx="9144000" cy="367240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lvl="1" algn="ctr">
              <a:lnSpc>
                <a:spcPct val="120000"/>
              </a:lnSpc>
            </a:pPr>
            <a:r>
              <a:rPr lang="en-AU" sz="2800" b="1" dirty="0" smtClean="0">
                <a:latin typeface="Trebuchet MS" panose="020B0603020202020204" pitchFamily="34" charset="0"/>
              </a:rPr>
              <a:t>Open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group of </a:t>
            </a:r>
            <a:r>
              <a:rPr lang="en-AU" sz="2800" b="1" dirty="0" smtClean="0">
                <a:latin typeface="Trebuchet MS" panose="020B0603020202020204" pitchFamily="34" charset="0"/>
              </a:rPr>
              <a:t>people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orchestrated by an </a:t>
            </a:r>
            <a:r>
              <a:rPr lang="en-AU" sz="2800" b="1" dirty="0" smtClean="0">
                <a:latin typeface="Trebuchet MS" panose="020B0603020202020204" pitchFamily="34" charset="0"/>
              </a:rPr>
              <a:t>agile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software </a:t>
            </a:r>
            <a:r>
              <a:rPr lang="en-AU" sz="2800" b="1" dirty="0">
                <a:latin typeface="Trebuchet MS" panose="020B0603020202020204" pitchFamily="34" charset="0"/>
              </a:rPr>
              <a:t>development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methodology conducting effort on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designing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coding</a:t>
            </a:r>
            <a:r>
              <a:rPr lang="en-AU" sz="2800" dirty="0" smtClean="0">
                <a:latin typeface="Trebuchet MS" panose="020B0603020202020204" pitchFamily="34" charset="0"/>
              </a:rPr>
              <a:t>,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testing</a:t>
            </a:r>
            <a:r>
              <a:rPr lang="en-AU" sz="28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AU" sz="28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and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delivering</a:t>
            </a:r>
            <a:r>
              <a:rPr lang="en-AU" sz="2800" dirty="0" smtClean="0">
                <a:latin typeface="Trebuchet MS" panose="020B0603020202020204" pitchFamily="34" charset="0"/>
              </a:rPr>
              <a:t> </a:t>
            </a:r>
            <a:r>
              <a:rPr lang="en-AU" sz="2800" dirty="0" err="1" smtClean="0">
                <a:solidFill>
                  <a:srgbClr val="000000"/>
                </a:solidFill>
                <a:latin typeface="Trebuchet MS" panose="020B0603020202020204" pitchFamily="34" charset="0"/>
              </a:rPr>
              <a:t>OpenNCP</a:t>
            </a:r>
            <a:r>
              <a:rPr lang="en-A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 technology</a:t>
            </a:r>
            <a:endParaRPr lang="en-AU" sz="2800" dirty="0">
              <a:solidFill>
                <a:srgbClr val="0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OpenNCP </a:t>
            </a:r>
            <a:r>
              <a:rPr lang="pt-PT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Comm</a:t>
            </a:r>
            <a:r>
              <a:rPr lang="pt-PT" sz="32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unity</a:t>
            </a:r>
            <a:endParaRPr lang="pt-PT" sz="32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14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6239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4000" b="1" dirty="0">
                <a:solidFill>
                  <a:srgbClr val="2380BF"/>
                </a:solidFill>
                <a:latin typeface="Trebuchet MS" panose="020B0603020202020204" pitchFamily="34" charset="0"/>
              </a:rPr>
              <a:t>Since </a:t>
            </a: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2012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9" name="Diagram 18"/>
          <p:cNvGraphicFramePr/>
          <p:nvPr>
            <p:extLst>
              <p:ext uri="{D42A27DB-BD31-4B8C-83A1-F6EECF244321}">
                <p14:modId xmlns:p14="http://schemas.microsoft.com/office/powerpoint/2010/main" val="1548538351"/>
              </p:ext>
            </p:extLst>
          </p:nvPr>
        </p:nvGraphicFramePr>
        <p:xfrm>
          <a:off x="251520" y="2204864"/>
          <a:ext cx="8640960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15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0" y="5589240"/>
            <a:ext cx="9144000" cy="1124744"/>
          </a:xfrm>
          <a:prstGeom prst="rect">
            <a:avLst/>
          </a:prstGeom>
          <a:solidFill>
            <a:schemeClr val="bg2">
              <a:alpha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ctr"/>
            <a:endParaRPr lang="en-GB" sz="33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algn="ctr"/>
            <a:endParaRPr lang="en-GB" sz="2800" b="1" i="1" dirty="0" smtClean="0">
              <a:latin typeface="Trebuchet MS" panose="020B0603020202020204" pitchFamily="34" charset="0"/>
            </a:endParaRPr>
          </a:p>
          <a:p>
            <a:pPr algn="ctr"/>
            <a:r>
              <a:rPr lang="en-GB" sz="3600" i="1" dirty="0">
                <a:solidFill>
                  <a:srgbClr val="000000"/>
                </a:solidFill>
                <a:latin typeface="Trebuchet MS" panose="020B0603020202020204" pitchFamily="34" charset="0"/>
              </a:rPr>
              <a:t>Adopted by </a:t>
            </a:r>
            <a:r>
              <a:rPr lang="en-GB" sz="3600" b="1" i="1" dirty="0" smtClean="0">
                <a:latin typeface="Trebuchet MS" panose="020B0603020202020204" pitchFamily="34" charset="0"/>
              </a:rPr>
              <a:t>14 </a:t>
            </a:r>
            <a:r>
              <a:rPr lang="en-GB" sz="36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of </a:t>
            </a:r>
            <a:r>
              <a:rPr lang="en-GB" sz="3600" b="1" i="1" dirty="0">
                <a:solidFill>
                  <a:srgbClr val="FF0000"/>
                </a:solidFill>
                <a:latin typeface="Trebuchet MS" panose="020B0603020202020204" pitchFamily="34" charset="0"/>
              </a:rPr>
              <a:t>epSOS</a:t>
            </a:r>
            <a:r>
              <a:rPr lang="en-GB" sz="3600" i="1" dirty="0">
                <a:solidFill>
                  <a:srgbClr val="000000"/>
                </a:solidFill>
                <a:latin typeface="Trebuchet MS" panose="020B0603020202020204" pitchFamily="34" charset="0"/>
              </a:rPr>
              <a:t> </a:t>
            </a:r>
            <a:r>
              <a:rPr lang="en-GB" sz="3600" i="1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Countries</a:t>
            </a:r>
            <a:endParaRPr lang="en-GB" sz="3600" b="1" dirty="0">
              <a:latin typeface="Trebuchet MS" panose="020B0603020202020204" pitchFamily="34" charset="0"/>
            </a:endParaRPr>
          </a:p>
          <a:p>
            <a:pPr marL="457200" indent="-457200">
              <a:buFont typeface="Arial"/>
              <a:buChar char="•"/>
            </a:pPr>
            <a:endParaRPr lang="en-GB" sz="2800" dirty="0">
              <a:latin typeface="Trebuchet MS" panose="020B0603020202020204" pitchFamily="34" charset="0"/>
            </a:endParaRPr>
          </a:p>
        </p:txBody>
      </p:sp>
      <p:sp>
        <p:nvSpPr>
          <p:cNvPr id="10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14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Usage and Contribution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solidFill>
                  <a:schemeClr val="tx1"/>
                </a:solidFill>
                <a:cs typeface="Calibri"/>
              </a:rPr>
              <a:t>19/2/2014</a:t>
            </a:r>
            <a:endParaRPr lang="de-AT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Annual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Technical Review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18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-19 February 2014, Brussels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96552" y="1844824"/>
            <a:ext cx="10729192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20" name="Grupo 19"/>
          <p:cNvGrpSpPr/>
          <p:nvPr/>
        </p:nvGrpSpPr>
        <p:grpSpPr>
          <a:xfrm>
            <a:off x="3248782" y="2060848"/>
            <a:ext cx="5427674" cy="4587189"/>
            <a:chOff x="4142720" y="465011"/>
            <a:chExt cx="7483674" cy="6324814"/>
          </a:xfrm>
        </p:grpSpPr>
        <p:sp>
          <p:nvSpPr>
            <p:cNvPr id="21" name="Freeform 129" descr="© INSCALE GmbH, 18.06.2010"/>
            <p:cNvSpPr>
              <a:spLocks/>
            </p:cNvSpPr>
            <p:nvPr/>
          </p:nvSpPr>
          <p:spPr bwMode="auto">
            <a:xfrm>
              <a:off x="6325153" y="4558677"/>
              <a:ext cx="551564" cy="342666"/>
            </a:xfrm>
            <a:custGeom>
              <a:avLst/>
              <a:gdLst/>
              <a:ahLst/>
              <a:cxnLst>
                <a:cxn ang="0">
                  <a:pos x="208" y="59"/>
                </a:cxn>
                <a:cxn ang="0">
                  <a:pos x="194" y="63"/>
                </a:cxn>
                <a:cxn ang="0">
                  <a:pos x="179" y="59"/>
                </a:cxn>
                <a:cxn ang="0">
                  <a:pos x="164" y="49"/>
                </a:cxn>
                <a:cxn ang="0">
                  <a:pos x="162" y="39"/>
                </a:cxn>
                <a:cxn ang="0">
                  <a:pos x="172" y="18"/>
                </a:cxn>
                <a:cxn ang="0">
                  <a:pos x="148" y="9"/>
                </a:cxn>
                <a:cxn ang="0">
                  <a:pos x="135" y="4"/>
                </a:cxn>
                <a:cxn ang="0">
                  <a:pos x="128" y="2"/>
                </a:cxn>
                <a:cxn ang="0">
                  <a:pos x="118" y="8"/>
                </a:cxn>
                <a:cxn ang="0">
                  <a:pos x="125" y="14"/>
                </a:cxn>
                <a:cxn ang="0">
                  <a:pos x="112" y="13"/>
                </a:cxn>
                <a:cxn ang="0">
                  <a:pos x="83" y="15"/>
                </a:cxn>
                <a:cxn ang="0">
                  <a:pos x="81" y="13"/>
                </a:cxn>
                <a:cxn ang="0">
                  <a:pos x="73" y="16"/>
                </a:cxn>
                <a:cxn ang="0">
                  <a:pos x="61" y="24"/>
                </a:cxn>
                <a:cxn ang="0">
                  <a:pos x="46" y="27"/>
                </a:cxn>
                <a:cxn ang="0">
                  <a:pos x="35" y="47"/>
                </a:cxn>
                <a:cxn ang="0">
                  <a:pos x="24" y="64"/>
                </a:cxn>
                <a:cxn ang="0">
                  <a:pos x="9" y="90"/>
                </a:cxn>
                <a:cxn ang="0">
                  <a:pos x="0" y="97"/>
                </a:cxn>
                <a:cxn ang="0">
                  <a:pos x="8" y="103"/>
                </a:cxn>
                <a:cxn ang="0">
                  <a:pos x="12" y="93"/>
                </a:cxn>
                <a:cxn ang="0">
                  <a:pos x="40" y="87"/>
                </a:cxn>
                <a:cxn ang="0">
                  <a:pos x="41" y="98"/>
                </a:cxn>
                <a:cxn ang="0">
                  <a:pos x="41" y="107"/>
                </a:cxn>
                <a:cxn ang="0">
                  <a:pos x="48" y="120"/>
                </a:cxn>
                <a:cxn ang="0">
                  <a:pos x="52" y="124"/>
                </a:cxn>
                <a:cxn ang="0">
                  <a:pos x="64" y="121"/>
                </a:cxn>
                <a:cxn ang="0">
                  <a:pos x="82" y="122"/>
                </a:cxn>
                <a:cxn ang="0">
                  <a:pos x="92" y="116"/>
                </a:cxn>
                <a:cxn ang="0">
                  <a:pos x="100" y="107"/>
                </a:cxn>
                <a:cxn ang="0">
                  <a:pos x="99" y="96"/>
                </a:cxn>
                <a:cxn ang="0">
                  <a:pos x="107" y="93"/>
                </a:cxn>
                <a:cxn ang="0">
                  <a:pos x="112" y="88"/>
                </a:cxn>
                <a:cxn ang="0">
                  <a:pos x="112" y="99"/>
                </a:cxn>
                <a:cxn ang="0">
                  <a:pos x="121" y="110"/>
                </a:cxn>
                <a:cxn ang="0">
                  <a:pos x="132" y="114"/>
                </a:cxn>
                <a:cxn ang="0">
                  <a:pos x="131" y="119"/>
                </a:cxn>
                <a:cxn ang="0">
                  <a:pos x="139" y="129"/>
                </a:cxn>
                <a:cxn ang="0">
                  <a:pos x="138" y="122"/>
                </a:cxn>
                <a:cxn ang="0">
                  <a:pos x="141" y="114"/>
                </a:cxn>
                <a:cxn ang="0">
                  <a:pos x="150" y="102"/>
                </a:cxn>
                <a:cxn ang="0">
                  <a:pos x="150" y="91"/>
                </a:cxn>
                <a:cxn ang="0">
                  <a:pos x="157" y="88"/>
                </a:cxn>
                <a:cxn ang="0">
                  <a:pos x="164" y="99"/>
                </a:cxn>
                <a:cxn ang="0">
                  <a:pos x="182" y="95"/>
                </a:cxn>
                <a:cxn ang="0">
                  <a:pos x="187" y="103"/>
                </a:cxn>
                <a:cxn ang="0">
                  <a:pos x="190" y="105"/>
                </a:cxn>
                <a:cxn ang="0">
                  <a:pos x="193" y="93"/>
                </a:cxn>
                <a:cxn ang="0">
                  <a:pos x="188" y="92"/>
                </a:cxn>
                <a:cxn ang="0">
                  <a:pos x="196" y="77"/>
                </a:cxn>
                <a:cxn ang="0">
                  <a:pos x="207" y="86"/>
                </a:cxn>
                <a:cxn ang="0">
                  <a:pos x="204" y="79"/>
                </a:cxn>
              </a:cxnLst>
              <a:rect l="0" t="0" r="r" b="b"/>
              <a:pathLst>
                <a:path w="208" h="129">
                  <a:moveTo>
                    <a:pt x="204" y="79"/>
                  </a:moveTo>
                  <a:cubicBezTo>
                    <a:pt x="208" y="59"/>
                    <a:pt x="208" y="59"/>
                    <a:pt x="208" y="59"/>
                  </a:cubicBezTo>
                  <a:cubicBezTo>
                    <a:pt x="203" y="55"/>
                    <a:pt x="203" y="55"/>
                    <a:pt x="203" y="55"/>
                  </a:cubicBezTo>
                  <a:cubicBezTo>
                    <a:pt x="203" y="55"/>
                    <a:pt x="197" y="62"/>
                    <a:pt x="194" y="63"/>
                  </a:cubicBezTo>
                  <a:cubicBezTo>
                    <a:pt x="191" y="65"/>
                    <a:pt x="184" y="60"/>
                    <a:pt x="184" y="60"/>
                  </a:cubicBezTo>
                  <a:cubicBezTo>
                    <a:pt x="184" y="60"/>
                    <a:pt x="180" y="61"/>
                    <a:pt x="179" y="59"/>
                  </a:cubicBezTo>
                  <a:cubicBezTo>
                    <a:pt x="178" y="58"/>
                    <a:pt x="180" y="52"/>
                    <a:pt x="180" y="52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2" y="48"/>
                    <a:pt x="160" y="46"/>
                  </a:cubicBezTo>
                  <a:cubicBezTo>
                    <a:pt x="158" y="43"/>
                    <a:pt x="162" y="39"/>
                    <a:pt x="162" y="39"/>
                  </a:cubicBezTo>
                  <a:cubicBezTo>
                    <a:pt x="162" y="39"/>
                    <a:pt x="172" y="29"/>
                    <a:pt x="172" y="26"/>
                  </a:cubicBezTo>
                  <a:cubicBezTo>
                    <a:pt x="172" y="18"/>
                    <a:pt x="172" y="18"/>
                    <a:pt x="172" y="18"/>
                  </a:cubicBezTo>
                  <a:cubicBezTo>
                    <a:pt x="165" y="17"/>
                    <a:pt x="165" y="14"/>
                    <a:pt x="158" y="12"/>
                  </a:cubicBezTo>
                  <a:cubicBezTo>
                    <a:pt x="155" y="11"/>
                    <a:pt x="151" y="10"/>
                    <a:pt x="148" y="9"/>
                  </a:cubicBezTo>
                  <a:cubicBezTo>
                    <a:pt x="145" y="8"/>
                    <a:pt x="141" y="11"/>
                    <a:pt x="140" y="11"/>
                  </a:cubicBezTo>
                  <a:cubicBezTo>
                    <a:pt x="138" y="10"/>
                    <a:pt x="137" y="7"/>
                    <a:pt x="135" y="4"/>
                  </a:cubicBezTo>
                  <a:cubicBezTo>
                    <a:pt x="135" y="5"/>
                    <a:pt x="135" y="8"/>
                    <a:pt x="134" y="9"/>
                  </a:cubicBezTo>
                  <a:cubicBezTo>
                    <a:pt x="132" y="5"/>
                    <a:pt x="131" y="0"/>
                    <a:pt x="128" y="2"/>
                  </a:cubicBezTo>
                  <a:cubicBezTo>
                    <a:pt x="127" y="0"/>
                    <a:pt x="125" y="1"/>
                    <a:pt x="125" y="1"/>
                  </a:cubicBezTo>
                  <a:cubicBezTo>
                    <a:pt x="123" y="2"/>
                    <a:pt x="117" y="4"/>
                    <a:pt x="118" y="8"/>
                  </a:cubicBezTo>
                  <a:cubicBezTo>
                    <a:pt x="118" y="11"/>
                    <a:pt x="120" y="9"/>
                    <a:pt x="122" y="10"/>
                  </a:cubicBezTo>
                  <a:cubicBezTo>
                    <a:pt x="123" y="11"/>
                    <a:pt x="132" y="9"/>
                    <a:pt x="125" y="14"/>
                  </a:cubicBezTo>
                  <a:cubicBezTo>
                    <a:pt x="124" y="11"/>
                    <a:pt x="122" y="12"/>
                    <a:pt x="122" y="15"/>
                  </a:cubicBezTo>
                  <a:cubicBezTo>
                    <a:pt x="116" y="17"/>
                    <a:pt x="115" y="13"/>
                    <a:pt x="112" y="13"/>
                  </a:cubicBezTo>
                  <a:cubicBezTo>
                    <a:pt x="107" y="12"/>
                    <a:pt x="105" y="18"/>
                    <a:pt x="101" y="16"/>
                  </a:cubicBezTo>
                  <a:cubicBezTo>
                    <a:pt x="91" y="12"/>
                    <a:pt x="86" y="18"/>
                    <a:pt x="83" y="15"/>
                  </a:cubicBezTo>
                  <a:cubicBezTo>
                    <a:pt x="83" y="14"/>
                    <a:pt x="84" y="14"/>
                    <a:pt x="85" y="14"/>
                  </a:cubicBezTo>
                  <a:cubicBezTo>
                    <a:pt x="84" y="14"/>
                    <a:pt x="82" y="13"/>
                    <a:pt x="81" y="13"/>
                  </a:cubicBezTo>
                  <a:cubicBezTo>
                    <a:pt x="80" y="12"/>
                    <a:pt x="80" y="12"/>
                    <a:pt x="80" y="11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3" y="19"/>
                    <a:pt x="73" y="19"/>
                    <a:pt x="73" y="19"/>
                  </a:cubicBezTo>
                  <a:cubicBezTo>
                    <a:pt x="73" y="19"/>
                    <a:pt x="65" y="24"/>
                    <a:pt x="61" y="24"/>
                  </a:cubicBezTo>
                  <a:cubicBezTo>
                    <a:pt x="57" y="23"/>
                    <a:pt x="58" y="16"/>
                    <a:pt x="52" y="16"/>
                  </a:cubicBezTo>
                  <a:cubicBezTo>
                    <a:pt x="48" y="15"/>
                    <a:pt x="46" y="27"/>
                    <a:pt x="46" y="27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39" y="44"/>
                    <a:pt x="35" y="47"/>
                  </a:cubicBezTo>
                  <a:cubicBezTo>
                    <a:pt x="32" y="50"/>
                    <a:pt x="28" y="49"/>
                    <a:pt x="25" y="51"/>
                  </a:cubicBezTo>
                  <a:cubicBezTo>
                    <a:pt x="23" y="52"/>
                    <a:pt x="26" y="58"/>
                    <a:pt x="24" y="64"/>
                  </a:cubicBezTo>
                  <a:cubicBezTo>
                    <a:pt x="22" y="70"/>
                    <a:pt x="11" y="73"/>
                    <a:pt x="7" y="79"/>
                  </a:cubicBezTo>
                  <a:cubicBezTo>
                    <a:pt x="2" y="87"/>
                    <a:pt x="9" y="90"/>
                    <a:pt x="9" y="90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" y="103"/>
                    <a:pt x="1" y="103"/>
                    <a:pt x="1" y="103"/>
                  </a:cubicBezTo>
                  <a:cubicBezTo>
                    <a:pt x="8" y="103"/>
                    <a:pt x="8" y="103"/>
                    <a:pt x="8" y="103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14" y="96"/>
                    <a:pt x="12" y="95"/>
                    <a:pt x="12" y="93"/>
                  </a:cubicBezTo>
                  <a:cubicBezTo>
                    <a:pt x="12" y="90"/>
                    <a:pt x="17" y="84"/>
                    <a:pt x="26" y="83"/>
                  </a:cubicBezTo>
                  <a:cubicBezTo>
                    <a:pt x="34" y="82"/>
                    <a:pt x="40" y="87"/>
                    <a:pt x="40" y="87"/>
                  </a:cubicBezTo>
                  <a:cubicBezTo>
                    <a:pt x="39" y="92"/>
                    <a:pt x="39" y="92"/>
                    <a:pt x="39" y="92"/>
                  </a:cubicBezTo>
                  <a:cubicBezTo>
                    <a:pt x="39" y="92"/>
                    <a:pt x="42" y="94"/>
                    <a:pt x="41" y="98"/>
                  </a:cubicBezTo>
                  <a:cubicBezTo>
                    <a:pt x="40" y="103"/>
                    <a:pt x="37" y="107"/>
                    <a:pt x="37" y="107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2" y="110"/>
                    <a:pt x="42" y="110"/>
                    <a:pt x="42" y="110"/>
                  </a:cubicBezTo>
                  <a:cubicBezTo>
                    <a:pt x="42" y="110"/>
                    <a:pt x="48" y="112"/>
                    <a:pt x="48" y="120"/>
                  </a:cubicBezTo>
                  <a:cubicBezTo>
                    <a:pt x="48" y="122"/>
                    <a:pt x="48" y="122"/>
                    <a:pt x="48" y="122"/>
                  </a:cubicBezTo>
                  <a:cubicBezTo>
                    <a:pt x="48" y="123"/>
                    <a:pt x="50" y="124"/>
                    <a:pt x="52" y="124"/>
                  </a:cubicBezTo>
                  <a:cubicBezTo>
                    <a:pt x="57" y="123"/>
                    <a:pt x="57" y="120"/>
                    <a:pt x="58" y="120"/>
                  </a:cubicBezTo>
                  <a:cubicBezTo>
                    <a:pt x="60" y="121"/>
                    <a:pt x="61" y="122"/>
                    <a:pt x="64" y="121"/>
                  </a:cubicBezTo>
                  <a:cubicBezTo>
                    <a:pt x="67" y="121"/>
                    <a:pt x="68" y="116"/>
                    <a:pt x="71" y="116"/>
                  </a:cubicBezTo>
                  <a:cubicBezTo>
                    <a:pt x="72" y="116"/>
                    <a:pt x="79" y="122"/>
                    <a:pt x="82" y="122"/>
                  </a:cubicBezTo>
                  <a:cubicBezTo>
                    <a:pt x="86" y="122"/>
                    <a:pt x="85" y="118"/>
                    <a:pt x="86" y="118"/>
                  </a:cubicBezTo>
                  <a:cubicBezTo>
                    <a:pt x="88" y="118"/>
                    <a:pt x="91" y="118"/>
                    <a:pt x="92" y="116"/>
                  </a:cubicBezTo>
                  <a:cubicBezTo>
                    <a:pt x="93" y="115"/>
                    <a:pt x="92" y="112"/>
                    <a:pt x="94" y="111"/>
                  </a:cubicBezTo>
                  <a:cubicBezTo>
                    <a:pt x="97" y="110"/>
                    <a:pt x="100" y="107"/>
                    <a:pt x="100" y="107"/>
                  </a:cubicBezTo>
                  <a:cubicBezTo>
                    <a:pt x="97" y="99"/>
                    <a:pt x="97" y="99"/>
                    <a:pt x="97" y="99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5" y="90"/>
                    <a:pt x="105" y="90"/>
                    <a:pt x="105" y="90"/>
                  </a:cubicBezTo>
                  <a:cubicBezTo>
                    <a:pt x="112" y="88"/>
                    <a:pt x="112" y="88"/>
                    <a:pt x="112" y="88"/>
                  </a:cubicBezTo>
                  <a:cubicBezTo>
                    <a:pt x="116" y="90"/>
                    <a:pt x="116" y="90"/>
                    <a:pt x="116" y="90"/>
                  </a:cubicBezTo>
                  <a:cubicBezTo>
                    <a:pt x="116" y="90"/>
                    <a:pt x="110" y="96"/>
                    <a:pt x="112" y="99"/>
                  </a:cubicBezTo>
                  <a:cubicBezTo>
                    <a:pt x="114" y="103"/>
                    <a:pt x="118" y="104"/>
                    <a:pt x="118" y="105"/>
                  </a:cubicBezTo>
                  <a:cubicBezTo>
                    <a:pt x="118" y="106"/>
                    <a:pt x="117" y="108"/>
                    <a:pt x="121" y="110"/>
                  </a:cubicBezTo>
                  <a:cubicBezTo>
                    <a:pt x="124" y="112"/>
                    <a:pt x="129" y="111"/>
                    <a:pt x="129" y="111"/>
                  </a:cubicBezTo>
                  <a:cubicBezTo>
                    <a:pt x="132" y="114"/>
                    <a:pt x="132" y="114"/>
                    <a:pt x="132" y="114"/>
                  </a:cubicBezTo>
                  <a:cubicBezTo>
                    <a:pt x="129" y="116"/>
                    <a:pt x="129" y="116"/>
                    <a:pt x="129" y="116"/>
                  </a:cubicBezTo>
                  <a:cubicBezTo>
                    <a:pt x="131" y="119"/>
                    <a:pt x="131" y="119"/>
                    <a:pt x="131" y="119"/>
                  </a:cubicBezTo>
                  <a:cubicBezTo>
                    <a:pt x="135" y="128"/>
                    <a:pt x="135" y="128"/>
                    <a:pt x="135" y="128"/>
                  </a:cubicBezTo>
                  <a:cubicBezTo>
                    <a:pt x="139" y="129"/>
                    <a:pt x="139" y="129"/>
                    <a:pt x="139" y="129"/>
                  </a:cubicBezTo>
                  <a:cubicBezTo>
                    <a:pt x="140" y="124"/>
                    <a:pt x="140" y="124"/>
                    <a:pt x="140" y="124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41" y="114"/>
                    <a:pt x="141" y="114"/>
                    <a:pt x="141" y="114"/>
                  </a:cubicBezTo>
                  <a:cubicBezTo>
                    <a:pt x="142" y="111"/>
                    <a:pt x="142" y="111"/>
                    <a:pt x="142" y="111"/>
                  </a:cubicBezTo>
                  <a:cubicBezTo>
                    <a:pt x="142" y="111"/>
                    <a:pt x="148" y="107"/>
                    <a:pt x="150" y="102"/>
                  </a:cubicBezTo>
                  <a:cubicBezTo>
                    <a:pt x="153" y="96"/>
                    <a:pt x="153" y="93"/>
                    <a:pt x="153" y="93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0" y="86"/>
                    <a:pt x="159" y="96"/>
                    <a:pt x="164" y="99"/>
                  </a:cubicBezTo>
                  <a:cubicBezTo>
                    <a:pt x="170" y="102"/>
                    <a:pt x="173" y="97"/>
                    <a:pt x="173" y="97"/>
                  </a:cubicBezTo>
                  <a:cubicBezTo>
                    <a:pt x="182" y="95"/>
                    <a:pt x="182" y="95"/>
                    <a:pt x="182" y="95"/>
                  </a:cubicBezTo>
                  <a:cubicBezTo>
                    <a:pt x="184" y="99"/>
                    <a:pt x="184" y="99"/>
                    <a:pt x="184" y="99"/>
                  </a:cubicBezTo>
                  <a:cubicBezTo>
                    <a:pt x="187" y="103"/>
                    <a:pt x="187" y="103"/>
                    <a:pt x="187" y="103"/>
                  </a:cubicBezTo>
                  <a:cubicBezTo>
                    <a:pt x="188" y="105"/>
                    <a:pt x="188" y="105"/>
                    <a:pt x="188" y="105"/>
                  </a:cubicBezTo>
                  <a:cubicBezTo>
                    <a:pt x="190" y="105"/>
                    <a:pt x="190" y="105"/>
                    <a:pt x="190" y="105"/>
                  </a:cubicBezTo>
                  <a:cubicBezTo>
                    <a:pt x="190" y="98"/>
                    <a:pt x="190" y="98"/>
                    <a:pt x="190" y="98"/>
                  </a:cubicBezTo>
                  <a:cubicBezTo>
                    <a:pt x="193" y="93"/>
                    <a:pt x="193" y="93"/>
                    <a:pt x="193" y="93"/>
                  </a:cubicBezTo>
                  <a:cubicBezTo>
                    <a:pt x="191" y="92"/>
                    <a:pt x="191" y="92"/>
                    <a:pt x="191" y="92"/>
                  </a:cubicBezTo>
                  <a:cubicBezTo>
                    <a:pt x="188" y="92"/>
                    <a:pt x="188" y="92"/>
                    <a:pt x="188" y="92"/>
                  </a:cubicBezTo>
                  <a:cubicBezTo>
                    <a:pt x="188" y="92"/>
                    <a:pt x="182" y="88"/>
                    <a:pt x="188" y="82"/>
                  </a:cubicBezTo>
                  <a:cubicBezTo>
                    <a:pt x="194" y="76"/>
                    <a:pt x="196" y="77"/>
                    <a:pt x="196" y="77"/>
                  </a:cubicBezTo>
                  <a:cubicBezTo>
                    <a:pt x="197" y="83"/>
                    <a:pt x="197" y="83"/>
                    <a:pt x="197" y="83"/>
                  </a:cubicBezTo>
                  <a:cubicBezTo>
                    <a:pt x="207" y="86"/>
                    <a:pt x="207" y="86"/>
                    <a:pt x="207" y="86"/>
                  </a:cubicBezTo>
                  <a:cubicBezTo>
                    <a:pt x="207" y="79"/>
                    <a:pt x="207" y="79"/>
                    <a:pt x="207" y="79"/>
                  </a:cubicBezTo>
                  <a:lnTo>
                    <a:pt x="204" y="79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3" name="Freeform 130" descr="© INSCALE GmbH, 18.06.2010"/>
            <p:cNvSpPr>
              <a:spLocks noEditPoints="1"/>
            </p:cNvSpPr>
            <p:nvPr/>
          </p:nvSpPr>
          <p:spPr bwMode="auto">
            <a:xfrm>
              <a:off x="6096098" y="3563663"/>
              <a:ext cx="445282" cy="467272"/>
            </a:xfrm>
            <a:custGeom>
              <a:avLst/>
              <a:gdLst/>
              <a:ahLst/>
              <a:cxnLst>
                <a:cxn ang="0">
                  <a:pos x="154" y="5"/>
                </a:cxn>
                <a:cxn ang="0">
                  <a:pos x="131" y="10"/>
                </a:cxn>
                <a:cxn ang="0">
                  <a:pos x="96" y="34"/>
                </a:cxn>
                <a:cxn ang="0">
                  <a:pos x="105" y="45"/>
                </a:cxn>
                <a:cxn ang="0">
                  <a:pos x="104" y="55"/>
                </a:cxn>
                <a:cxn ang="0">
                  <a:pos x="101" y="57"/>
                </a:cxn>
                <a:cxn ang="0">
                  <a:pos x="83" y="73"/>
                </a:cxn>
                <a:cxn ang="0">
                  <a:pos x="99" y="72"/>
                </a:cxn>
                <a:cxn ang="0">
                  <a:pos x="109" y="72"/>
                </a:cxn>
                <a:cxn ang="0">
                  <a:pos x="76" y="71"/>
                </a:cxn>
                <a:cxn ang="0">
                  <a:pos x="82" y="64"/>
                </a:cxn>
                <a:cxn ang="0">
                  <a:pos x="84" y="44"/>
                </a:cxn>
                <a:cxn ang="0">
                  <a:pos x="67" y="32"/>
                </a:cxn>
                <a:cxn ang="0">
                  <a:pos x="47" y="101"/>
                </a:cxn>
                <a:cxn ang="0">
                  <a:pos x="33" y="94"/>
                </a:cxn>
                <a:cxn ang="0">
                  <a:pos x="61" y="109"/>
                </a:cxn>
                <a:cxn ang="0">
                  <a:pos x="48" y="113"/>
                </a:cxn>
                <a:cxn ang="0">
                  <a:pos x="40" y="119"/>
                </a:cxn>
                <a:cxn ang="0">
                  <a:pos x="32" y="119"/>
                </a:cxn>
                <a:cxn ang="0">
                  <a:pos x="40" y="126"/>
                </a:cxn>
                <a:cxn ang="0">
                  <a:pos x="19" y="121"/>
                </a:cxn>
                <a:cxn ang="0">
                  <a:pos x="10" y="124"/>
                </a:cxn>
                <a:cxn ang="0">
                  <a:pos x="26" y="127"/>
                </a:cxn>
                <a:cxn ang="0">
                  <a:pos x="33" y="135"/>
                </a:cxn>
                <a:cxn ang="0">
                  <a:pos x="23" y="133"/>
                </a:cxn>
                <a:cxn ang="0">
                  <a:pos x="2" y="129"/>
                </a:cxn>
                <a:cxn ang="0">
                  <a:pos x="7" y="139"/>
                </a:cxn>
                <a:cxn ang="0">
                  <a:pos x="22" y="143"/>
                </a:cxn>
                <a:cxn ang="0">
                  <a:pos x="46" y="135"/>
                </a:cxn>
                <a:cxn ang="0">
                  <a:pos x="54" y="131"/>
                </a:cxn>
                <a:cxn ang="0">
                  <a:pos x="67" y="134"/>
                </a:cxn>
                <a:cxn ang="0">
                  <a:pos x="76" y="138"/>
                </a:cxn>
                <a:cxn ang="0">
                  <a:pos x="92" y="145"/>
                </a:cxn>
                <a:cxn ang="0">
                  <a:pos x="99" y="159"/>
                </a:cxn>
                <a:cxn ang="0">
                  <a:pos x="93" y="170"/>
                </a:cxn>
                <a:cxn ang="0">
                  <a:pos x="110" y="175"/>
                </a:cxn>
                <a:cxn ang="0">
                  <a:pos x="106" y="161"/>
                </a:cxn>
                <a:cxn ang="0">
                  <a:pos x="118" y="149"/>
                </a:cxn>
                <a:cxn ang="0">
                  <a:pos x="119" y="124"/>
                </a:cxn>
                <a:cxn ang="0">
                  <a:pos x="120" y="106"/>
                </a:cxn>
                <a:cxn ang="0">
                  <a:pos x="131" y="104"/>
                </a:cxn>
                <a:cxn ang="0">
                  <a:pos x="150" y="88"/>
                </a:cxn>
                <a:cxn ang="0">
                  <a:pos x="147" y="58"/>
                </a:cxn>
                <a:cxn ang="0">
                  <a:pos x="166" y="29"/>
                </a:cxn>
                <a:cxn ang="0">
                  <a:pos x="76" y="17"/>
                </a:cxn>
                <a:cxn ang="0">
                  <a:pos x="70" y="29"/>
                </a:cxn>
                <a:cxn ang="0">
                  <a:pos x="27" y="115"/>
                </a:cxn>
                <a:cxn ang="0">
                  <a:pos x="31" y="112"/>
                </a:cxn>
                <a:cxn ang="0">
                  <a:pos x="22" y="110"/>
                </a:cxn>
                <a:cxn ang="0">
                  <a:pos x="24" y="116"/>
                </a:cxn>
                <a:cxn ang="0">
                  <a:pos x="18" y="118"/>
                </a:cxn>
                <a:cxn ang="0">
                  <a:pos x="32" y="106"/>
                </a:cxn>
                <a:cxn ang="0">
                  <a:pos x="45" y="112"/>
                </a:cxn>
                <a:cxn ang="0">
                  <a:pos x="27" y="105"/>
                </a:cxn>
                <a:cxn ang="0">
                  <a:pos x="82" y="13"/>
                </a:cxn>
                <a:cxn ang="0">
                  <a:pos x="99" y="7"/>
                </a:cxn>
                <a:cxn ang="0">
                  <a:pos x="98" y="3"/>
                </a:cxn>
                <a:cxn ang="0">
                  <a:pos x="90" y="9"/>
                </a:cxn>
                <a:cxn ang="0">
                  <a:pos x="109" y="3"/>
                </a:cxn>
                <a:cxn ang="0">
                  <a:pos x="135" y="0"/>
                </a:cxn>
                <a:cxn ang="0">
                  <a:pos x="136" y="2"/>
                </a:cxn>
              </a:cxnLst>
              <a:rect l="0" t="0" r="r" b="b"/>
              <a:pathLst>
                <a:path w="168" h="177">
                  <a:moveTo>
                    <a:pt x="168" y="18"/>
                  </a:moveTo>
                  <a:cubicBezTo>
                    <a:pt x="164" y="17"/>
                    <a:pt x="160" y="15"/>
                    <a:pt x="159" y="14"/>
                  </a:cubicBezTo>
                  <a:cubicBezTo>
                    <a:pt x="155" y="12"/>
                    <a:pt x="155" y="7"/>
                    <a:pt x="154" y="5"/>
                  </a:cubicBezTo>
                  <a:cubicBezTo>
                    <a:pt x="153" y="3"/>
                    <a:pt x="149" y="7"/>
                    <a:pt x="149" y="7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31" y="10"/>
                    <a:pt x="131" y="10"/>
                    <a:pt x="131" y="10"/>
                  </a:cubicBezTo>
                  <a:cubicBezTo>
                    <a:pt x="131" y="10"/>
                    <a:pt x="128" y="10"/>
                    <a:pt x="127" y="8"/>
                  </a:cubicBezTo>
                  <a:cubicBezTo>
                    <a:pt x="125" y="6"/>
                    <a:pt x="108" y="11"/>
                    <a:pt x="102" y="14"/>
                  </a:cubicBezTo>
                  <a:cubicBezTo>
                    <a:pt x="96" y="16"/>
                    <a:pt x="95" y="29"/>
                    <a:pt x="96" y="34"/>
                  </a:cubicBezTo>
                  <a:cubicBezTo>
                    <a:pt x="96" y="40"/>
                    <a:pt x="95" y="39"/>
                    <a:pt x="95" y="39"/>
                  </a:cubicBezTo>
                  <a:cubicBezTo>
                    <a:pt x="95" y="39"/>
                    <a:pt x="96" y="40"/>
                    <a:pt x="99" y="41"/>
                  </a:cubicBezTo>
                  <a:cubicBezTo>
                    <a:pt x="102" y="43"/>
                    <a:pt x="105" y="45"/>
                    <a:pt x="105" y="45"/>
                  </a:cubicBezTo>
                  <a:cubicBezTo>
                    <a:pt x="105" y="45"/>
                    <a:pt x="101" y="47"/>
                    <a:pt x="101" y="48"/>
                  </a:cubicBezTo>
                  <a:cubicBezTo>
                    <a:pt x="101" y="50"/>
                    <a:pt x="104" y="50"/>
                    <a:pt x="104" y="50"/>
                  </a:cubicBezTo>
                  <a:cubicBezTo>
                    <a:pt x="104" y="50"/>
                    <a:pt x="101" y="54"/>
                    <a:pt x="104" y="55"/>
                  </a:cubicBezTo>
                  <a:cubicBezTo>
                    <a:pt x="109" y="56"/>
                    <a:pt x="113" y="57"/>
                    <a:pt x="113" y="57"/>
                  </a:cubicBezTo>
                  <a:cubicBezTo>
                    <a:pt x="112" y="59"/>
                    <a:pt x="112" y="59"/>
                    <a:pt x="112" y="59"/>
                  </a:cubicBezTo>
                  <a:cubicBezTo>
                    <a:pt x="112" y="59"/>
                    <a:pt x="105" y="57"/>
                    <a:pt x="101" y="57"/>
                  </a:cubicBezTo>
                  <a:cubicBezTo>
                    <a:pt x="98" y="57"/>
                    <a:pt x="94" y="62"/>
                    <a:pt x="90" y="64"/>
                  </a:cubicBezTo>
                  <a:cubicBezTo>
                    <a:pt x="87" y="66"/>
                    <a:pt x="79" y="70"/>
                    <a:pt x="79" y="70"/>
                  </a:cubicBezTo>
                  <a:cubicBezTo>
                    <a:pt x="79" y="70"/>
                    <a:pt x="81" y="73"/>
                    <a:pt x="83" y="73"/>
                  </a:cubicBezTo>
                  <a:cubicBezTo>
                    <a:pt x="87" y="73"/>
                    <a:pt x="87" y="73"/>
                    <a:pt x="87" y="73"/>
                  </a:cubicBezTo>
                  <a:cubicBezTo>
                    <a:pt x="87" y="73"/>
                    <a:pt x="94" y="77"/>
                    <a:pt x="96" y="76"/>
                  </a:cubicBezTo>
                  <a:cubicBezTo>
                    <a:pt x="99" y="74"/>
                    <a:pt x="99" y="72"/>
                    <a:pt x="99" y="72"/>
                  </a:cubicBezTo>
                  <a:cubicBezTo>
                    <a:pt x="99" y="72"/>
                    <a:pt x="106" y="69"/>
                    <a:pt x="108" y="66"/>
                  </a:cubicBezTo>
                  <a:cubicBezTo>
                    <a:pt x="109" y="65"/>
                    <a:pt x="111" y="65"/>
                    <a:pt x="112" y="65"/>
                  </a:cubicBezTo>
                  <a:cubicBezTo>
                    <a:pt x="113" y="66"/>
                    <a:pt x="109" y="72"/>
                    <a:pt x="109" y="72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86" y="77"/>
                    <a:pt x="86" y="77"/>
                    <a:pt x="86" y="77"/>
                  </a:cubicBezTo>
                  <a:cubicBezTo>
                    <a:pt x="76" y="71"/>
                    <a:pt x="76" y="71"/>
                    <a:pt x="76" y="71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79" y="55"/>
                    <a:pt x="79" y="53"/>
                  </a:cubicBezTo>
                  <a:cubicBezTo>
                    <a:pt x="78" y="50"/>
                    <a:pt x="85" y="54"/>
                    <a:pt x="88" y="50"/>
                  </a:cubicBezTo>
                  <a:cubicBezTo>
                    <a:pt x="90" y="48"/>
                    <a:pt x="87" y="45"/>
                    <a:pt x="84" y="44"/>
                  </a:cubicBezTo>
                  <a:cubicBezTo>
                    <a:pt x="80" y="43"/>
                    <a:pt x="82" y="33"/>
                    <a:pt x="78" y="33"/>
                  </a:cubicBezTo>
                  <a:cubicBezTo>
                    <a:pt x="74" y="32"/>
                    <a:pt x="77" y="35"/>
                    <a:pt x="73" y="34"/>
                  </a:cubicBezTo>
                  <a:cubicBezTo>
                    <a:pt x="71" y="33"/>
                    <a:pt x="69" y="30"/>
                    <a:pt x="67" y="32"/>
                  </a:cubicBezTo>
                  <a:cubicBezTo>
                    <a:pt x="65" y="33"/>
                    <a:pt x="60" y="63"/>
                    <a:pt x="56" y="70"/>
                  </a:cubicBezTo>
                  <a:cubicBezTo>
                    <a:pt x="53" y="76"/>
                    <a:pt x="37" y="91"/>
                    <a:pt x="37" y="91"/>
                  </a:cubicBezTo>
                  <a:cubicBezTo>
                    <a:pt x="47" y="101"/>
                    <a:pt x="47" y="101"/>
                    <a:pt x="47" y="101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47" y="104"/>
                    <a:pt x="40" y="97"/>
                    <a:pt x="39" y="97"/>
                  </a:cubicBezTo>
                  <a:cubicBezTo>
                    <a:pt x="37" y="96"/>
                    <a:pt x="35" y="94"/>
                    <a:pt x="33" y="94"/>
                  </a:cubicBezTo>
                  <a:cubicBezTo>
                    <a:pt x="32" y="94"/>
                    <a:pt x="34" y="101"/>
                    <a:pt x="34" y="101"/>
                  </a:cubicBezTo>
                  <a:cubicBezTo>
                    <a:pt x="34" y="101"/>
                    <a:pt x="50" y="112"/>
                    <a:pt x="51" y="112"/>
                  </a:cubicBezTo>
                  <a:cubicBezTo>
                    <a:pt x="53" y="112"/>
                    <a:pt x="56" y="110"/>
                    <a:pt x="61" y="109"/>
                  </a:cubicBezTo>
                  <a:cubicBezTo>
                    <a:pt x="65" y="109"/>
                    <a:pt x="64" y="112"/>
                    <a:pt x="62" y="112"/>
                  </a:cubicBezTo>
                  <a:cubicBezTo>
                    <a:pt x="60" y="112"/>
                    <a:pt x="52" y="115"/>
                    <a:pt x="52" y="115"/>
                  </a:cubicBezTo>
                  <a:cubicBezTo>
                    <a:pt x="52" y="115"/>
                    <a:pt x="50" y="113"/>
                    <a:pt x="48" y="113"/>
                  </a:cubicBezTo>
                  <a:cubicBezTo>
                    <a:pt x="45" y="113"/>
                    <a:pt x="43" y="116"/>
                    <a:pt x="43" y="116"/>
                  </a:cubicBezTo>
                  <a:cubicBezTo>
                    <a:pt x="36" y="115"/>
                    <a:pt x="36" y="115"/>
                    <a:pt x="36" y="115"/>
                  </a:cubicBezTo>
                  <a:cubicBezTo>
                    <a:pt x="40" y="119"/>
                    <a:pt x="40" y="119"/>
                    <a:pt x="40" y="119"/>
                  </a:cubicBezTo>
                  <a:cubicBezTo>
                    <a:pt x="40" y="119"/>
                    <a:pt x="35" y="117"/>
                    <a:pt x="34" y="117"/>
                  </a:cubicBezTo>
                  <a:cubicBezTo>
                    <a:pt x="32" y="116"/>
                    <a:pt x="29" y="119"/>
                    <a:pt x="29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6"/>
                    <a:pt x="40" y="126"/>
                    <a:pt x="40" y="126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35" y="126"/>
                    <a:pt x="31" y="122"/>
                    <a:pt x="27" y="121"/>
                  </a:cubicBezTo>
                  <a:cubicBezTo>
                    <a:pt x="19" y="121"/>
                    <a:pt x="19" y="121"/>
                    <a:pt x="19" y="121"/>
                  </a:cubicBezTo>
                  <a:cubicBezTo>
                    <a:pt x="19" y="121"/>
                    <a:pt x="17" y="120"/>
                    <a:pt x="15" y="118"/>
                  </a:cubicBezTo>
                  <a:cubicBezTo>
                    <a:pt x="14" y="117"/>
                    <a:pt x="7" y="119"/>
                    <a:pt x="7" y="119"/>
                  </a:cubicBezTo>
                  <a:cubicBezTo>
                    <a:pt x="7" y="119"/>
                    <a:pt x="7" y="122"/>
                    <a:pt x="10" y="124"/>
                  </a:cubicBezTo>
                  <a:cubicBezTo>
                    <a:pt x="13" y="126"/>
                    <a:pt x="17" y="125"/>
                    <a:pt x="17" y="125"/>
                  </a:cubicBezTo>
                  <a:cubicBezTo>
                    <a:pt x="17" y="125"/>
                    <a:pt x="17" y="128"/>
                    <a:pt x="19" y="129"/>
                  </a:cubicBezTo>
                  <a:cubicBezTo>
                    <a:pt x="22" y="131"/>
                    <a:pt x="26" y="127"/>
                    <a:pt x="26" y="127"/>
                  </a:cubicBezTo>
                  <a:cubicBezTo>
                    <a:pt x="29" y="127"/>
                    <a:pt x="29" y="127"/>
                    <a:pt x="29" y="127"/>
                  </a:cubicBezTo>
                  <a:cubicBezTo>
                    <a:pt x="29" y="127"/>
                    <a:pt x="35" y="131"/>
                    <a:pt x="38" y="132"/>
                  </a:cubicBezTo>
                  <a:cubicBezTo>
                    <a:pt x="41" y="132"/>
                    <a:pt x="33" y="135"/>
                    <a:pt x="33" y="135"/>
                  </a:cubicBezTo>
                  <a:cubicBezTo>
                    <a:pt x="31" y="134"/>
                    <a:pt x="31" y="134"/>
                    <a:pt x="31" y="134"/>
                  </a:cubicBezTo>
                  <a:cubicBezTo>
                    <a:pt x="31" y="134"/>
                    <a:pt x="30" y="131"/>
                    <a:pt x="28" y="131"/>
                  </a:cubicBezTo>
                  <a:cubicBezTo>
                    <a:pt x="26" y="129"/>
                    <a:pt x="23" y="133"/>
                    <a:pt x="23" y="133"/>
                  </a:cubicBezTo>
                  <a:cubicBezTo>
                    <a:pt x="23" y="133"/>
                    <a:pt x="19" y="133"/>
                    <a:pt x="16" y="132"/>
                  </a:cubicBezTo>
                  <a:cubicBezTo>
                    <a:pt x="14" y="132"/>
                    <a:pt x="11" y="127"/>
                    <a:pt x="8" y="127"/>
                  </a:cubicBezTo>
                  <a:cubicBezTo>
                    <a:pt x="7" y="127"/>
                    <a:pt x="2" y="129"/>
                    <a:pt x="2" y="129"/>
                  </a:cubicBezTo>
                  <a:cubicBezTo>
                    <a:pt x="2" y="129"/>
                    <a:pt x="1" y="133"/>
                    <a:pt x="0" y="134"/>
                  </a:cubicBezTo>
                  <a:cubicBezTo>
                    <a:pt x="0" y="135"/>
                    <a:pt x="1" y="138"/>
                    <a:pt x="1" y="138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8" y="135"/>
                    <a:pt x="8" y="135"/>
                    <a:pt x="8" y="135"/>
                  </a:cubicBezTo>
                  <a:cubicBezTo>
                    <a:pt x="18" y="138"/>
                    <a:pt x="18" y="138"/>
                    <a:pt x="18" y="138"/>
                  </a:cubicBezTo>
                  <a:cubicBezTo>
                    <a:pt x="18" y="138"/>
                    <a:pt x="15" y="143"/>
                    <a:pt x="22" y="143"/>
                  </a:cubicBezTo>
                  <a:cubicBezTo>
                    <a:pt x="29" y="144"/>
                    <a:pt x="39" y="134"/>
                    <a:pt x="39" y="134"/>
                  </a:cubicBezTo>
                  <a:cubicBezTo>
                    <a:pt x="43" y="135"/>
                    <a:pt x="43" y="135"/>
                    <a:pt x="43" y="135"/>
                  </a:cubicBezTo>
                  <a:cubicBezTo>
                    <a:pt x="46" y="135"/>
                    <a:pt x="46" y="135"/>
                    <a:pt x="46" y="135"/>
                  </a:cubicBezTo>
                  <a:cubicBezTo>
                    <a:pt x="46" y="135"/>
                    <a:pt x="44" y="129"/>
                    <a:pt x="48" y="128"/>
                  </a:cubicBezTo>
                  <a:cubicBezTo>
                    <a:pt x="51" y="126"/>
                    <a:pt x="51" y="131"/>
                    <a:pt x="51" y="131"/>
                  </a:cubicBezTo>
                  <a:cubicBezTo>
                    <a:pt x="54" y="131"/>
                    <a:pt x="54" y="131"/>
                    <a:pt x="54" y="131"/>
                  </a:cubicBezTo>
                  <a:cubicBezTo>
                    <a:pt x="54" y="131"/>
                    <a:pt x="59" y="127"/>
                    <a:pt x="63" y="127"/>
                  </a:cubicBezTo>
                  <a:cubicBezTo>
                    <a:pt x="66" y="127"/>
                    <a:pt x="62" y="134"/>
                    <a:pt x="62" y="134"/>
                  </a:cubicBezTo>
                  <a:cubicBezTo>
                    <a:pt x="67" y="134"/>
                    <a:pt x="67" y="134"/>
                    <a:pt x="67" y="134"/>
                  </a:cubicBezTo>
                  <a:cubicBezTo>
                    <a:pt x="67" y="134"/>
                    <a:pt x="69" y="128"/>
                    <a:pt x="72" y="129"/>
                  </a:cubicBezTo>
                  <a:cubicBezTo>
                    <a:pt x="74" y="131"/>
                    <a:pt x="71" y="136"/>
                    <a:pt x="71" y="136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8"/>
                    <a:pt x="77" y="143"/>
                    <a:pt x="80" y="143"/>
                  </a:cubicBezTo>
                  <a:cubicBezTo>
                    <a:pt x="83" y="144"/>
                    <a:pt x="86" y="141"/>
                    <a:pt x="89" y="142"/>
                  </a:cubicBezTo>
                  <a:cubicBezTo>
                    <a:pt x="93" y="142"/>
                    <a:pt x="92" y="145"/>
                    <a:pt x="92" y="145"/>
                  </a:cubicBezTo>
                  <a:cubicBezTo>
                    <a:pt x="96" y="150"/>
                    <a:pt x="96" y="150"/>
                    <a:pt x="96" y="150"/>
                  </a:cubicBezTo>
                  <a:cubicBezTo>
                    <a:pt x="96" y="150"/>
                    <a:pt x="99" y="150"/>
                    <a:pt x="102" y="153"/>
                  </a:cubicBezTo>
                  <a:cubicBezTo>
                    <a:pt x="104" y="155"/>
                    <a:pt x="101" y="157"/>
                    <a:pt x="99" y="159"/>
                  </a:cubicBezTo>
                  <a:cubicBezTo>
                    <a:pt x="98" y="160"/>
                    <a:pt x="99" y="163"/>
                    <a:pt x="99" y="163"/>
                  </a:cubicBezTo>
                  <a:cubicBezTo>
                    <a:pt x="98" y="168"/>
                    <a:pt x="98" y="168"/>
                    <a:pt x="98" y="168"/>
                  </a:cubicBezTo>
                  <a:cubicBezTo>
                    <a:pt x="98" y="168"/>
                    <a:pt x="94" y="168"/>
                    <a:pt x="93" y="170"/>
                  </a:cubicBezTo>
                  <a:cubicBezTo>
                    <a:pt x="90" y="173"/>
                    <a:pt x="94" y="174"/>
                    <a:pt x="94" y="174"/>
                  </a:cubicBezTo>
                  <a:cubicBezTo>
                    <a:pt x="94" y="174"/>
                    <a:pt x="98" y="176"/>
                    <a:pt x="102" y="176"/>
                  </a:cubicBezTo>
                  <a:cubicBezTo>
                    <a:pt x="105" y="177"/>
                    <a:pt x="109" y="175"/>
                    <a:pt x="110" y="175"/>
                  </a:cubicBezTo>
                  <a:cubicBezTo>
                    <a:pt x="110" y="174"/>
                    <a:pt x="109" y="173"/>
                    <a:pt x="109" y="173"/>
                  </a:cubicBezTo>
                  <a:cubicBezTo>
                    <a:pt x="111" y="171"/>
                    <a:pt x="112" y="170"/>
                    <a:pt x="114" y="170"/>
                  </a:cubicBezTo>
                  <a:cubicBezTo>
                    <a:pt x="113" y="166"/>
                    <a:pt x="113" y="159"/>
                    <a:pt x="106" y="161"/>
                  </a:cubicBezTo>
                  <a:cubicBezTo>
                    <a:pt x="105" y="159"/>
                    <a:pt x="105" y="156"/>
                    <a:pt x="108" y="155"/>
                  </a:cubicBezTo>
                  <a:cubicBezTo>
                    <a:pt x="109" y="156"/>
                    <a:pt x="109" y="157"/>
                    <a:pt x="110" y="158"/>
                  </a:cubicBezTo>
                  <a:cubicBezTo>
                    <a:pt x="111" y="153"/>
                    <a:pt x="117" y="154"/>
                    <a:pt x="118" y="149"/>
                  </a:cubicBezTo>
                  <a:cubicBezTo>
                    <a:pt x="115" y="150"/>
                    <a:pt x="115" y="150"/>
                    <a:pt x="115" y="150"/>
                  </a:cubicBezTo>
                  <a:cubicBezTo>
                    <a:pt x="113" y="142"/>
                    <a:pt x="121" y="141"/>
                    <a:pt x="121" y="136"/>
                  </a:cubicBezTo>
                  <a:cubicBezTo>
                    <a:pt x="121" y="132"/>
                    <a:pt x="121" y="127"/>
                    <a:pt x="119" y="124"/>
                  </a:cubicBezTo>
                  <a:cubicBezTo>
                    <a:pt x="117" y="121"/>
                    <a:pt x="115" y="117"/>
                    <a:pt x="115" y="113"/>
                  </a:cubicBezTo>
                  <a:cubicBezTo>
                    <a:pt x="115" y="115"/>
                    <a:pt x="112" y="105"/>
                    <a:pt x="112" y="105"/>
                  </a:cubicBezTo>
                  <a:cubicBezTo>
                    <a:pt x="115" y="105"/>
                    <a:pt x="117" y="104"/>
                    <a:pt x="120" y="106"/>
                  </a:cubicBezTo>
                  <a:cubicBezTo>
                    <a:pt x="119" y="105"/>
                    <a:pt x="119" y="103"/>
                    <a:pt x="118" y="102"/>
                  </a:cubicBezTo>
                  <a:cubicBezTo>
                    <a:pt x="122" y="102"/>
                    <a:pt x="128" y="104"/>
                    <a:pt x="131" y="106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5" y="105"/>
                    <a:pt x="139" y="98"/>
                    <a:pt x="144" y="102"/>
                  </a:cubicBezTo>
                  <a:cubicBezTo>
                    <a:pt x="146" y="103"/>
                    <a:pt x="150" y="93"/>
                    <a:pt x="142" y="93"/>
                  </a:cubicBezTo>
                  <a:cubicBezTo>
                    <a:pt x="144" y="90"/>
                    <a:pt x="146" y="88"/>
                    <a:pt x="150" y="88"/>
                  </a:cubicBezTo>
                  <a:cubicBezTo>
                    <a:pt x="150" y="88"/>
                    <a:pt x="157" y="81"/>
                    <a:pt x="159" y="80"/>
                  </a:cubicBezTo>
                  <a:cubicBezTo>
                    <a:pt x="154" y="77"/>
                    <a:pt x="161" y="71"/>
                    <a:pt x="155" y="65"/>
                  </a:cubicBezTo>
                  <a:cubicBezTo>
                    <a:pt x="152" y="72"/>
                    <a:pt x="138" y="62"/>
                    <a:pt x="147" y="58"/>
                  </a:cubicBezTo>
                  <a:cubicBezTo>
                    <a:pt x="142" y="49"/>
                    <a:pt x="154" y="56"/>
                    <a:pt x="157" y="55"/>
                  </a:cubicBezTo>
                  <a:cubicBezTo>
                    <a:pt x="162" y="53"/>
                    <a:pt x="159" y="45"/>
                    <a:pt x="162" y="41"/>
                  </a:cubicBezTo>
                  <a:cubicBezTo>
                    <a:pt x="164" y="38"/>
                    <a:pt x="167" y="33"/>
                    <a:pt x="166" y="29"/>
                  </a:cubicBezTo>
                  <a:cubicBezTo>
                    <a:pt x="166" y="26"/>
                    <a:pt x="168" y="22"/>
                    <a:pt x="168" y="18"/>
                  </a:cubicBezTo>
                  <a:close/>
                  <a:moveTo>
                    <a:pt x="77" y="26"/>
                  </a:moveTo>
                  <a:cubicBezTo>
                    <a:pt x="81" y="19"/>
                    <a:pt x="77" y="18"/>
                    <a:pt x="76" y="17"/>
                  </a:cubicBezTo>
                  <a:cubicBezTo>
                    <a:pt x="74" y="16"/>
                    <a:pt x="72" y="18"/>
                    <a:pt x="72" y="18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70" y="29"/>
                    <a:pt x="73" y="30"/>
                    <a:pt x="77" y="26"/>
                  </a:cubicBezTo>
                  <a:close/>
                  <a:moveTo>
                    <a:pt x="22" y="110"/>
                  </a:moveTo>
                  <a:cubicBezTo>
                    <a:pt x="24" y="111"/>
                    <a:pt x="27" y="115"/>
                    <a:pt x="27" y="115"/>
                  </a:cubicBezTo>
                  <a:cubicBezTo>
                    <a:pt x="33" y="115"/>
                    <a:pt x="33" y="115"/>
                    <a:pt x="33" y="115"/>
                  </a:cubicBezTo>
                  <a:cubicBezTo>
                    <a:pt x="33" y="113"/>
                    <a:pt x="33" y="113"/>
                    <a:pt x="33" y="113"/>
                  </a:cubicBezTo>
                  <a:cubicBezTo>
                    <a:pt x="31" y="112"/>
                    <a:pt x="31" y="112"/>
                    <a:pt x="31" y="112"/>
                  </a:cubicBezTo>
                  <a:cubicBezTo>
                    <a:pt x="31" y="112"/>
                    <a:pt x="31" y="108"/>
                    <a:pt x="27" y="108"/>
                  </a:cubicBezTo>
                  <a:cubicBezTo>
                    <a:pt x="22" y="107"/>
                    <a:pt x="18" y="107"/>
                    <a:pt x="18" y="108"/>
                  </a:cubicBezTo>
                  <a:cubicBezTo>
                    <a:pt x="18" y="110"/>
                    <a:pt x="22" y="110"/>
                    <a:pt x="22" y="110"/>
                  </a:cubicBezTo>
                  <a:close/>
                  <a:moveTo>
                    <a:pt x="23" y="119"/>
                  </a:moveTo>
                  <a:cubicBezTo>
                    <a:pt x="27" y="119"/>
                    <a:pt x="27" y="119"/>
                    <a:pt x="27" y="119"/>
                  </a:cubicBezTo>
                  <a:cubicBezTo>
                    <a:pt x="28" y="119"/>
                    <a:pt x="24" y="116"/>
                    <a:pt x="24" y="116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19" y="115"/>
                    <a:pt x="19" y="115"/>
                    <a:pt x="19" y="115"/>
                  </a:cubicBezTo>
                  <a:cubicBezTo>
                    <a:pt x="19" y="115"/>
                    <a:pt x="16" y="116"/>
                    <a:pt x="18" y="118"/>
                  </a:cubicBezTo>
                  <a:cubicBezTo>
                    <a:pt x="21" y="120"/>
                    <a:pt x="22" y="119"/>
                    <a:pt x="23" y="119"/>
                  </a:cubicBezTo>
                  <a:close/>
                  <a:moveTo>
                    <a:pt x="27" y="105"/>
                  </a:moveTo>
                  <a:cubicBezTo>
                    <a:pt x="29" y="106"/>
                    <a:pt x="32" y="106"/>
                    <a:pt x="32" y="106"/>
                  </a:cubicBezTo>
                  <a:cubicBezTo>
                    <a:pt x="32" y="106"/>
                    <a:pt x="32" y="108"/>
                    <a:pt x="36" y="110"/>
                  </a:cubicBezTo>
                  <a:cubicBezTo>
                    <a:pt x="39" y="112"/>
                    <a:pt x="40" y="113"/>
                    <a:pt x="43" y="113"/>
                  </a:cubicBezTo>
                  <a:cubicBezTo>
                    <a:pt x="45" y="113"/>
                    <a:pt x="45" y="112"/>
                    <a:pt x="45" y="112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27" y="103"/>
                    <a:pt x="27" y="103"/>
                    <a:pt x="27" y="103"/>
                  </a:cubicBezTo>
                  <a:cubicBezTo>
                    <a:pt x="27" y="103"/>
                    <a:pt x="26" y="105"/>
                    <a:pt x="27" y="105"/>
                  </a:cubicBezTo>
                  <a:close/>
                  <a:moveTo>
                    <a:pt x="82" y="13"/>
                  </a:moveTo>
                  <a:cubicBezTo>
                    <a:pt x="87" y="10"/>
                    <a:pt x="86" y="7"/>
                    <a:pt x="81" y="11"/>
                  </a:cubicBezTo>
                  <a:cubicBezTo>
                    <a:pt x="77" y="14"/>
                    <a:pt x="82" y="13"/>
                    <a:pt x="82" y="13"/>
                  </a:cubicBezTo>
                  <a:close/>
                  <a:moveTo>
                    <a:pt x="90" y="9"/>
                  </a:moveTo>
                  <a:cubicBezTo>
                    <a:pt x="93" y="7"/>
                    <a:pt x="93" y="7"/>
                    <a:pt x="93" y="7"/>
                  </a:cubicBezTo>
                  <a:cubicBezTo>
                    <a:pt x="99" y="7"/>
                    <a:pt x="99" y="7"/>
                    <a:pt x="99" y="7"/>
                  </a:cubicBezTo>
                  <a:cubicBezTo>
                    <a:pt x="105" y="2"/>
                    <a:pt x="105" y="2"/>
                    <a:pt x="105" y="2"/>
                  </a:cubicBezTo>
                  <a:cubicBezTo>
                    <a:pt x="103" y="2"/>
                    <a:pt x="103" y="2"/>
                    <a:pt x="103" y="2"/>
                  </a:cubicBezTo>
                  <a:cubicBezTo>
                    <a:pt x="98" y="3"/>
                    <a:pt x="98" y="3"/>
                    <a:pt x="98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93" y="3"/>
                    <a:pt x="89" y="5"/>
                    <a:pt x="88" y="7"/>
                  </a:cubicBezTo>
                  <a:cubicBezTo>
                    <a:pt x="87" y="9"/>
                    <a:pt x="90" y="9"/>
                    <a:pt x="90" y="9"/>
                  </a:cubicBezTo>
                  <a:close/>
                  <a:moveTo>
                    <a:pt x="115" y="5"/>
                  </a:moveTo>
                  <a:cubicBezTo>
                    <a:pt x="118" y="5"/>
                    <a:pt x="126" y="2"/>
                    <a:pt x="118" y="2"/>
                  </a:cubicBezTo>
                  <a:cubicBezTo>
                    <a:pt x="112" y="2"/>
                    <a:pt x="109" y="3"/>
                    <a:pt x="109" y="3"/>
                  </a:cubicBezTo>
                  <a:cubicBezTo>
                    <a:pt x="109" y="6"/>
                    <a:pt x="112" y="5"/>
                    <a:pt x="115" y="5"/>
                  </a:cubicBezTo>
                  <a:close/>
                  <a:moveTo>
                    <a:pt x="136" y="2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29" y="1"/>
                    <a:pt x="129" y="1"/>
                    <a:pt x="129" y="1"/>
                  </a:cubicBezTo>
                  <a:cubicBezTo>
                    <a:pt x="129" y="5"/>
                    <a:pt x="129" y="5"/>
                    <a:pt x="129" y="5"/>
                  </a:cubicBez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5" name="Freeform 131" descr="© INSCALE GmbH, 18.06.2010"/>
            <p:cNvSpPr>
              <a:spLocks/>
            </p:cNvSpPr>
            <p:nvPr/>
          </p:nvSpPr>
          <p:spPr bwMode="auto">
            <a:xfrm>
              <a:off x="6006309" y="3897167"/>
              <a:ext cx="426958" cy="351828"/>
            </a:xfrm>
            <a:custGeom>
              <a:avLst/>
              <a:gdLst/>
              <a:ahLst/>
              <a:cxnLst>
                <a:cxn ang="0">
                  <a:pos x="150" y="64"/>
                </a:cxn>
                <a:cxn ang="0">
                  <a:pos x="144" y="49"/>
                </a:cxn>
                <a:cxn ang="0">
                  <a:pos x="128" y="48"/>
                </a:cxn>
                <a:cxn ang="0">
                  <a:pos x="132" y="42"/>
                </a:cxn>
                <a:cxn ang="0">
                  <a:pos x="133" y="33"/>
                </a:cxn>
                <a:cxn ang="0">
                  <a:pos x="130" y="24"/>
                </a:cxn>
                <a:cxn ang="0">
                  <a:pos x="123" y="16"/>
                </a:cxn>
                <a:cxn ang="0">
                  <a:pos x="110" y="12"/>
                </a:cxn>
                <a:cxn ang="0">
                  <a:pos x="106" y="3"/>
                </a:cxn>
                <a:cxn ang="0">
                  <a:pos x="96" y="8"/>
                </a:cxn>
                <a:cxn ang="0">
                  <a:pos x="88" y="5"/>
                </a:cxn>
                <a:cxn ang="0">
                  <a:pos x="82" y="2"/>
                </a:cxn>
                <a:cxn ang="0">
                  <a:pos x="77" y="9"/>
                </a:cxn>
                <a:cxn ang="0">
                  <a:pos x="56" y="17"/>
                </a:cxn>
                <a:cxn ang="0">
                  <a:pos x="42" y="9"/>
                </a:cxn>
                <a:cxn ang="0">
                  <a:pos x="35" y="12"/>
                </a:cxn>
                <a:cxn ang="0">
                  <a:pos x="36" y="5"/>
                </a:cxn>
                <a:cxn ang="0">
                  <a:pos x="11" y="15"/>
                </a:cxn>
                <a:cxn ang="0">
                  <a:pos x="1" y="25"/>
                </a:cxn>
                <a:cxn ang="0">
                  <a:pos x="2" y="29"/>
                </a:cxn>
                <a:cxn ang="0">
                  <a:pos x="0" y="37"/>
                </a:cxn>
                <a:cxn ang="0">
                  <a:pos x="8" y="44"/>
                </a:cxn>
                <a:cxn ang="0">
                  <a:pos x="15" y="41"/>
                </a:cxn>
                <a:cxn ang="0">
                  <a:pos x="25" y="48"/>
                </a:cxn>
                <a:cxn ang="0">
                  <a:pos x="28" y="62"/>
                </a:cxn>
                <a:cxn ang="0">
                  <a:pos x="41" y="64"/>
                </a:cxn>
                <a:cxn ang="0">
                  <a:pos x="49" y="72"/>
                </a:cxn>
                <a:cxn ang="0">
                  <a:pos x="58" y="87"/>
                </a:cxn>
                <a:cxn ang="0">
                  <a:pos x="60" y="100"/>
                </a:cxn>
                <a:cxn ang="0">
                  <a:pos x="73" y="103"/>
                </a:cxn>
                <a:cxn ang="0">
                  <a:pos x="80" y="98"/>
                </a:cxn>
                <a:cxn ang="0">
                  <a:pos x="86" y="100"/>
                </a:cxn>
                <a:cxn ang="0">
                  <a:pos x="86" y="110"/>
                </a:cxn>
                <a:cxn ang="0">
                  <a:pos x="95" y="112"/>
                </a:cxn>
                <a:cxn ang="0">
                  <a:pos x="107" y="124"/>
                </a:cxn>
                <a:cxn ang="0">
                  <a:pos x="129" y="132"/>
                </a:cxn>
                <a:cxn ang="0">
                  <a:pos x="128" y="105"/>
                </a:cxn>
                <a:cxn ang="0">
                  <a:pos x="138" y="90"/>
                </a:cxn>
                <a:cxn ang="0">
                  <a:pos x="150" y="85"/>
                </a:cxn>
                <a:cxn ang="0">
                  <a:pos x="156" y="69"/>
                </a:cxn>
              </a:cxnLst>
              <a:rect l="0" t="0" r="r" b="b"/>
              <a:pathLst>
                <a:path w="160" h="133">
                  <a:moveTo>
                    <a:pt x="156" y="69"/>
                  </a:moveTo>
                  <a:cubicBezTo>
                    <a:pt x="154" y="66"/>
                    <a:pt x="150" y="70"/>
                    <a:pt x="150" y="64"/>
                  </a:cubicBezTo>
                  <a:cubicBezTo>
                    <a:pt x="150" y="63"/>
                    <a:pt x="153" y="61"/>
                    <a:pt x="154" y="60"/>
                  </a:cubicBezTo>
                  <a:cubicBezTo>
                    <a:pt x="150" y="59"/>
                    <a:pt x="146" y="54"/>
                    <a:pt x="144" y="49"/>
                  </a:cubicBezTo>
                  <a:cubicBezTo>
                    <a:pt x="143" y="49"/>
                    <a:pt x="139" y="51"/>
                    <a:pt x="136" y="50"/>
                  </a:cubicBezTo>
                  <a:cubicBezTo>
                    <a:pt x="132" y="50"/>
                    <a:pt x="128" y="48"/>
                    <a:pt x="128" y="48"/>
                  </a:cubicBezTo>
                  <a:cubicBezTo>
                    <a:pt x="128" y="48"/>
                    <a:pt x="124" y="47"/>
                    <a:pt x="127" y="44"/>
                  </a:cubicBezTo>
                  <a:cubicBezTo>
                    <a:pt x="128" y="42"/>
                    <a:pt x="132" y="42"/>
                    <a:pt x="132" y="42"/>
                  </a:cubicBezTo>
                  <a:cubicBezTo>
                    <a:pt x="133" y="37"/>
                    <a:pt x="133" y="37"/>
                    <a:pt x="133" y="37"/>
                  </a:cubicBezTo>
                  <a:cubicBezTo>
                    <a:pt x="133" y="37"/>
                    <a:pt x="132" y="34"/>
                    <a:pt x="133" y="33"/>
                  </a:cubicBezTo>
                  <a:cubicBezTo>
                    <a:pt x="135" y="31"/>
                    <a:pt x="138" y="29"/>
                    <a:pt x="136" y="27"/>
                  </a:cubicBezTo>
                  <a:cubicBezTo>
                    <a:pt x="133" y="24"/>
                    <a:pt x="130" y="24"/>
                    <a:pt x="130" y="24"/>
                  </a:cubicBezTo>
                  <a:cubicBezTo>
                    <a:pt x="126" y="19"/>
                    <a:pt x="126" y="19"/>
                    <a:pt x="126" y="19"/>
                  </a:cubicBezTo>
                  <a:cubicBezTo>
                    <a:pt x="126" y="19"/>
                    <a:pt x="127" y="16"/>
                    <a:pt x="123" y="16"/>
                  </a:cubicBezTo>
                  <a:cubicBezTo>
                    <a:pt x="120" y="15"/>
                    <a:pt x="117" y="18"/>
                    <a:pt x="114" y="17"/>
                  </a:cubicBezTo>
                  <a:cubicBezTo>
                    <a:pt x="111" y="17"/>
                    <a:pt x="110" y="12"/>
                    <a:pt x="110" y="12"/>
                  </a:cubicBezTo>
                  <a:cubicBezTo>
                    <a:pt x="105" y="10"/>
                    <a:pt x="105" y="10"/>
                    <a:pt x="105" y="10"/>
                  </a:cubicBezTo>
                  <a:cubicBezTo>
                    <a:pt x="105" y="10"/>
                    <a:pt x="108" y="5"/>
                    <a:pt x="106" y="3"/>
                  </a:cubicBezTo>
                  <a:cubicBezTo>
                    <a:pt x="103" y="2"/>
                    <a:pt x="101" y="8"/>
                    <a:pt x="101" y="8"/>
                  </a:cubicBezTo>
                  <a:cubicBezTo>
                    <a:pt x="96" y="8"/>
                    <a:pt x="96" y="8"/>
                    <a:pt x="96" y="8"/>
                  </a:cubicBezTo>
                  <a:cubicBezTo>
                    <a:pt x="96" y="8"/>
                    <a:pt x="100" y="1"/>
                    <a:pt x="97" y="1"/>
                  </a:cubicBezTo>
                  <a:cubicBezTo>
                    <a:pt x="93" y="1"/>
                    <a:pt x="88" y="5"/>
                    <a:pt x="88" y="5"/>
                  </a:cubicBezTo>
                  <a:cubicBezTo>
                    <a:pt x="85" y="5"/>
                    <a:pt x="85" y="5"/>
                    <a:pt x="85" y="5"/>
                  </a:cubicBezTo>
                  <a:cubicBezTo>
                    <a:pt x="85" y="5"/>
                    <a:pt x="85" y="0"/>
                    <a:pt x="82" y="2"/>
                  </a:cubicBezTo>
                  <a:cubicBezTo>
                    <a:pt x="78" y="3"/>
                    <a:pt x="80" y="9"/>
                    <a:pt x="80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73" y="8"/>
                    <a:pt x="63" y="18"/>
                    <a:pt x="56" y="17"/>
                  </a:cubicBezTo>
                  <a:cubicBezTo>
                    <a:pt x="49" y="17"/>
                    <a:pt x="52" y="12"/>
                    <a:pt x="52" y="12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4" y="9"/>
                    <a:pt x="34" y="8"/>
                  </a:cubicBezTo>
                  <a:cubicBezTo>
                    <a:pt x="35" y="7"/>
                    <a:pt x="35" y="6"/>
                    <a:pt x="36" y="5"/>
                  </a:cubicBezTo>
                  <a:cubicBezTo>
                    <a:pt x="34" y="5"/>
                    <a:pt x="31" y="5"/>
                    <a:pt x="24" y="7"/>
                  </a:cubicBezTo>
                  <a:cubicBezTo>
                    <a:pt x="16" y="11"/>
                    <a:pt x="14" y="13"/>
                    <a:pt x="11" y="15"/>
                  </a:cubicBezTo>
                  <a:cubicBezTo>
                    <a:pt x="7" y="16"/>
                    <a:pt x="1" y="18"/>
                    <a:pt x="1" y="18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1" y="35"/>
                    <a:pt x="3" y="37"/>
                  </a:cubicBezTo>
                  <a:cubicBezTo>
                    <a:pt x="6" y="38"/>
                    <a:pt x="8" y="44"/>
                    <a:pt x="8" y="44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2" y="45"/>
                    <a:pt x="13" y="41"/>
                    <a:pt x="15" y="41"/>
                  </a:cubicBezTo>
                  <a:cubicBezTo>
                    <a:pt x="22" y="41"/>
                    <a:pt x="22" y="41"/>
                    <a:pt x="22" y="41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38" y="77"/>
                    <a:pt x="40" y="76"/>
                  </a:cubicBezTo>
                  <a:cubicBezTo>
                    <a:pt x="44" y="76"/>
                    <a:pt x="44" y="71"/>
                    <a:pt x="49" y="72"/>
                  </a:cubicBezTo>
                  <a:cubicBezTo>
                    <a:pt x="53" y="73"/>
                    <a:pt x="61" y="74"/>
                    <a:pt x="61" y="78"/>
                  </a:cubicBezTo>
                  <a:cubicBezTo>
                    <a:pt x="61" y="84"/>
                    <a:pt x="58" y="87"/>
                    <a:pt x="58" y="87"/>
                  </a:cubicBezTo>
                  <a:cubicBezTo>
                    <a:pt x="62" y="91"/>
                    <a:pt x="62" y="91"/>
                    <a:pt x="62" y="91"/>
                  </a:cubicBezTo>
                  <a:cubicBezTo>
                    <a:pt x="62" y="91"/>
                    <a:pt x="53" y="97"/>
                    <a:pt x="60" y="100"/>
                  </a:cubicBezTo>
                  <a:cubicBezTo>
                    <a:pt x="65" y="102"/>
                    <a:pt x="70" y="100"/>
                    <a:pt x="70" y="100"/>
                  </a:cubicBezTo>
                  <a:cubicBezTo>
                    <a:pt x="73" y="103"/>
                    <a:pt x="73" y="103"/>
                    <a:pt x="73" y="103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80" y="98"/>
                    <a:pt x="80" y="98"/>
                    <a:pt x="80" y="98"/>
                  </a:cubicBezTo>
                  <a:cubicBezTo>
                    <a:pt x="80" y="98"/>
                    <a:pt x="86" y="85"/>
                    <a:pt x="89" y="88"/>
                  </a:cubicBezTo>
                  <a:cubicBezTo>
                    <a:pt x="93" y="91"/>
                    <a:pt x="86" y="100"/>
                    <a:pt x="86" y="100"/>
                  </a:cubicBezTo>
                  <a:cubicBezTo>
                    <a:pt x="86" y="100"/>
                    <a:pt x="88" y="100"/>
                    <a:pt x="88" y="103"/>
                  </a:cubicBezTo>
                  <a:cubicBezTo>
                    <a:pt x="89" y="105"/>
                    <a:pt x="86" y="110"/>
                    <a:pt x="86" y="110"/>
                  </a:cubicBezTo>
                  <a:cubicBezTo>
                    <a:pt x="88" y="112"/>
                    <a:pt x="88" y="112"/>
                    <a:pt x="88" y="112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107" y="122"/>
                    <a:pt x="107" y="122"/>
                    <a:pt x="107" y="122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14" y="133"/>
                    <a:pt x="114" y="133"/>
                    <a:pt x="114" y="133"/>
                  </a:cubicBezTo>
                  <a:cubicBezTo>
                    <a:pt x="129" y="132"/>
                    <a:pt x="129" y="132"/>
                    <a:pt x="129" y="132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28" y="105"/>
                    <a:pt x="128" y="105"/>
                    <a:pt x="128" y="105"/>
                  </a:cubicBezTo>
                  <a:cubicBezTo>
                    <a:pt x="131" y="104"/>
                    <a:pt x="131" y="104"/>
                    <a:pt x="131" y="104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47" y="92"/>
                    <a:pt x="147" y="92"/>
                    <a:pt x="147" y="92"/>
                  </a:cubicBezTo>
                  <a:cubicBezTo>
                    <a:pt x="148" y="89"/>
                    <a:pt x="148" y="87"/>
                    <a:pt x="150" y="85"/>
                  </a:cubicBezTo>
                  <a:cubicBezTo>
                    <a:pt x="152" y="82"/>
                    <a:pt x="157" y="81"/>
                    <a:pt x="159" y="80"/>
                  </a:cubicBezTo>
                  <a:cubicBezTo>
                    <a:pt x="160" y="78"/>
                    <a:pt x="157" y="70"/>
                    <a:pt x="156" y="69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6" name="Freeform 132" descr="© INSCALE GmbH, 18.06.2010"/>
            <p:cNvSpPr>
              <a:spLocks/>
            </p:cNvSpPr>
            <p:nvPr/>
          </p:nvSpPr>
          <p:spPr bwMode="auto">
            <a:xfrm>
              <a:off x="6347142" y="4137216"/>
              <a:ext cx="93454" cy="131936"/>
            </a:xfrm>
            <a:custGeom>
              <a:avLst/>
              <a:gdLst/>
              <a:ahLst/>
              <a:cxnLst>
                <a:cxn ang="0">
                  <a:pos x="34" y="30"/>
                </a:cxn>
                <a:cxn ang="0">
                  <a:pos x="28" y="21"/>
                </a:cxn>
                <a:cxn ang="0">
                  <a:pos x="19" y="5"/>
                </a:cxn>
                <a:cxn ang="0">
                  <a:pos x="19" y="2"/>
                </a:cxn>
                <a:cxn ang="0">
                  <a:pos x="10" y="0"/>
                </a:cxn>
                <a:cxn ang="0">
                  <a:pos x="3" y="14"/>
                </a:cxn>
                <a:cxn ang="0">
                  <a:pos x="0" y="15"/>
                </a:cxn>
                <a:cxn ang="0">
                  <a:pos x="4" y="34"/>
                </a:cxn>
                <a:cxn ang="0">
                  <a:pos x="1" y="42"/>
                </a:cxn>
                <a:cxn ang="0">
                  <a:pos x="0" y="42"/>
                </a:cxn>
                <a:cxn ang="0">
                  <a:pos x="5" y="44"/>
                </a:cxn>
                <a:cxn ang="0">
                  <a:pos x="10" y="49"/>
                </a:cxn>
                <a:cxn ang="0">
                  <a:pos x="18" y="45"/>
                </a:cxn>
                <a:cxn ang="0">
                  <a:pos x="23" y="47"/>
                </a:cxn>
                <a:cxn ang="0">
                  <a:pos x="27" y="46"/>
                </a:cxn>
                <a:cxn ang="0">
                  <a:pos x="26" y="43"/>
                </a:cxn>
                <a:cxn ang="0">
                  <a:pos x="27" y="37"/>
                </a:cxn>
                <a:cxn ang="0">
                  <a:pos x="34" y="30"/>
                </a:cxn>
              </a:cxnLst>
              <a:rect l="0" t="0" r="r" b="b"/>
              <a:pathLst>
                <a:path w="35" h="50">
                  <a:moveTo>
                    <a:pt x="34" y="30"/>
                  </a:moveTo>
                  <a:cubicBezTo>
                    <a:pt x="35" y="22"/>
                    <a:pt x="29" y="26"/>
                    <a:pt x="28" y="21"/>
                  </a:cubicBezTo>
                  <a:cubicBezTo>
                    <a:pt x="23" y="22"/>
                    <a:pt x="19" y="12"/>
                    <a:pt x="19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5" y="44"/>
                    <a:pt x="5" y="44"/>
                    <a:pt x="5" y="44"/>
                  </a:cubicBezTo>
                  <a:cubicBezTo>
                    <a:pt x="5" y="44"/>
                    <a:pt x="5" y="50"/>
                    <a:pt x="10" y="49"/>
                  </a:cubicBezTo>
                  <a:cubicBezTo>
                    <a:pt x="17" y="49"/>
                    <a:pt x="15" y="44"/>
                    <a:pt x="18" y="45"/>
                  </a:cubicBezTo>
                  <a:cubicBezTo>
                    <a:pt x="21" y="45"/>
                    <a:pt x="21" y="47"/>
                    <a:pt x="23" y="47"/>
                  </a:cubicBezTo>
                  <a:cubicBezTo>
                    <a:pt x="24" y="47"/>
                    <a:pt x="25" y="47"/>
                    <a:pt x="27" y="46"/>
                  </a:cubicBezTo>
                  <a:cubicBezTo>
                    <a:pt x="26" y="46"/>
                    <a:pt x="26" y="45"/>
                    <a:pt x="26" y="43"/>
                  </a:cubicBezTo>
                  <a:cubicBezTo>
                    <a:pt x="26" y="41"/>
                    <a:pt x="25" y="38"/>
                    <a:pt x="27" y="37"/>
                  </a:cubicBezTo>
                  <a:cubicBezTo>
                    <a:pt x="28" y="36"/>
                    <a:pt x="33" y="31"/>
                    <a:pt x="34" y="3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7" name="Freeform 133" descr="© INSCALE GmbH, 18.06.2010"/>
            <p:cNvSpPr>
              <a:spLocks/>
            </p:cNvSpPr>
            <p:nvPr/>
          </p:nvSpPr>
          <p:spPr bwMode="auto">
            <a:xfrm>
              <a:off x="7061793" y="3985124"/>
              <a:ext cx="782451" cy="441617"/>
            </a:xfrm>
            <a:custGeom>
              <a:avLst/>
              <a:gdLst/>
              <a:ahLst/>
              <a:cxnLst>
                <a:cxn ang="0">
                  <a:pos x="282" y="79"/>
                </a:cxn>
                <a:cxn ang="0">
                  <a:pos x="269" y="64"/>
                </a:cxn>
                <a:cxn ang="0">
                  <a:pos x="252" y="63"/>
                </a:cxn>
                <a:cxn ang="0">
                  <a:pos x="243" y="58"/>
                </a:cxn>
                <a:cxn ang="0">
                  <a:pos x="243" y="48"/>
                </a:cxn>
                <a:cxn ang="0">
                  <a:pos x="227" y="48"/>
                </a:cxn>
                <a:cxn ang="0">
                  <a:pos x="204" y="37"/>
                </a:cxn>
                <a:cxn ang="0">
                  <a:pos x="211" y="46"/>
                </a:cxn>
                <a:cxn ang="0">
                  <a:pos x="207" y="51"/>
                </a:cxn>
                <a:cxn ang="0">
                  <a:pos x="191" y="58"/>
                </a:cxn>
                <a:cxn ang="0">
                  <a:pos x="175" y="41"/>
                </a:cxn>
                <a:cxn ang="0">
                  <a:pos x="179" y="25"/>
                </a:cxn>
                <a:cxn ang="0">
                  <a:pos x="165" y="25"/>
                </a:cxn>
                <a:cxn ang="0">
                  <a:pos x="143" y="22"/>
                </a:cxn>
                <a:cxn ang="0">
                  <a:pos x="137" y="7"/>
                </a:cxn>
                <a:cxn ang="0">
                  <a:pos x="121" y="8"/>
                </a:cxn>
                <a:cxn ang="0">
                  <a:pos x="121" y="13"/>
                </a:cxn>
                <a:cxn ang="0">
                  <a:pos x="110" y="14"/>
                </a:cxn>
                <a:cxn ang="0">
                  <a:pos x="101" y="9"/>
                </a:cxn>
                <a:cxn ang="0">
                  <a:pos x="89" y="5"/>
                </a:cxn>
                <a:cxn ang="0">
                  <a:pos x="89" y="12"/>
                </a:cxn>
                <a:cxn ang="0">
                  <a:pos x="64" y="23"/>
                </a:cxn>
                <a:cxn ang="0">
                  <a:pos x="47" y="37"/>
                </a:cxn>
                <a:cxn ang="0">
                  <a:pos x="30" y="44"/>
                </a:cxn>
                <a:cxn ang="0">
                  <a:pos x="16" y="49"/>
                </a:cxn>
                <a:cxn ang="0">
                  <a:pos x="2" y="52"/>
                </a:cxn>
                <a:cxn ang="0">
                  <a:pos x="7" y="67"/>
                </a:cxn>
                <a:cxn ang="0">
                  <a:pos x="19" y="77"/>
                </a:cxn>
                <a:cxn ang="0">
                  <a:pos x="14" y="88"/>
                </a:cxn>
                <a:cxn ang="0">
                  <a:pos x="23" y="103"/>
                </a:cxn>
                <a:cxn ang="0">
                  <a:pos x="50" y="130"/>
                </a:cxn>
                <a:cxn ang="0">
                  <a:pos x="69" y="141"/>
                </a:cxn>
                <a:cxn ang="0">
                  <a:pos x="81" y="153"/>
                </a:cxn>
                <a:cxn ang="0">
                  <a:pos x="89" y="161"/>
                </a:cxn>
                <a:cxn ang="0">
                  <a:pos x="91" y="165"/>
                </a:cxn>
                <a:cxn ang="0">
                  <a:pos x="106" y="161"/>
                </a:cxn>
                <a:cxn ang="0">
                  <a:pos x="112" y="162"/>
                </a:cxn>
                <a:cxn ang="0">
                  <a:pos x="116" y="156"/>
                </a:cxn>
                <a:cxn ang="0">
                  <a:pos x="128" y="153"/>
                </a:cxn>
                <a:cxn ang="0">
                  <a:pos x="135" y="136"/>
                </a:cxn>
                <a:cxn ang="0">
                  <a:pos x="143" y="136"/>
                </a:cxn>
                <a:cxn ang="0">
                  <a:pos x="161" y="143"/>
                </a:cxn>
                <a:cxn ang="0">
                  <a:pos x="177" y="150"/>
                </a:cxn>
                <a:cxn ang="0">
                  <a:pos x="193" y="144"/>
                </a:cxn>
                <a:cxn ang="0">
                  <a:pos x="206" y="150"/>
                </a:cxn>
                <a:cxn ang="0">
                  <a:pos x="216" y="152"/>
                </a:cxn>
                <a:cxn ang="0">
                  <a:pos x="242" y="141"/>
                </a:cxn>
                <a:cxn ang="0">
                  <a:pos x="256" y="126"/>
                </a:cxn>
                <a:cxn ang="0">
                  <a:pos x="266" y="107"/>
                </a:cxn>
                <a:cxn ang="0">
                  <a:pos x="281" y="92"/>
                </a:cxn>
                <a:cxn ang="0">
                  <a:pos x="295" y="90"/>
                </a:cxn>
              </a:cxnLst>
              <a:rect l="0" t="0" r="r" b="b"/>
              <a:pathLst>
                <a:path w="295" h="167">
                  <a:moveTo>
                    <a:pt x="291" y="79"/>
                  </a:moveTo>
                  <a:cubicBezTo>
                    <a:pt x="282" y="79"/>
                    <a:pt x="282" y="79"/>
                    <a:pt x="282" y="79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69" y="64"/>
                    <a:pt x="269" y="64"/>
                    <a:pt x="269" y="64"/>
                  </a:cubicBezTo>
                  <a:cubicBezTo>
                    <a:pt x="253" y="59"/>
                    <a:pt x="253" y="59"/>
                    <a:pt x="253" y="59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47" y="65"/>
                    <a:pt x="245" y="59"/>
                    <a:pt x="243" y="58"/>
                  </a:cubicBezTo>
                  <a:cubicBezTo>
                    <a:pt x="242" y="57"/>
                    <a:pt x="239" y="53"/>
                    <a:pt x="239" y="53"/>
                  </a:cubicBezTo>
                  <a:cubicBezTo>
                    <a:pt x="243" y="48"/>
                    <a:pt x="243" y="48"/>
                    <a:pt x="243" y="48"/>
                  </a:cubicBezTo>
                  <a:cubicBezTo>
                    <a:pt x="239" y="43"/>
                    <a:pt x="239" y="43"/>
                    <a:pt x="239" y="43"/>
                  </a:cubicBezTo>
                  <a:cubicBezTo>
                    <a:pt x="227" y="48"/>
                    <a:pt x="227" y="48"/>
                    <a:pt x="227" y="48"/>
                  </a:cubicBezTo>
                  <a:cubicBezTo>
                    <a:pt x="227" y="48"/>
                    <a:pt x="223" y="43"/>
                    <a:pt x="217" y="41"/>
                  </a:cubicBezTo>
                  <a:cubicBezTo>
                    <a:pt x="211" y="39"/>
                    <a:pt x="204" y="37"/>
                    <a:pt x="204" y="37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9" y="46"/>
                    <a:pt x="211" y="46"/>
                  </a:cubicBezTo>
                  <a:cubicBezTo>
                    <a:pt x="213" y="46"/>
                    <a:pt x="211" y="52"/>
                    <a:pt x="211" y="52"/>
                  </a:cubicBezTo>
                  <a:cubicBezTo>
                    <a:pt x="207" y="51"/>
                    <a:pt x="207" y="51"/>
                    <a:pt x="207" y="51"/>
                  </a:cubicBezTo>
                  <a:cubicBezTo>
                    <a:pt x="207" y="51"/>
                    <a:pt x="201" y="54"/>
                    <a:pt x="201" y="56"/>
                  </a:cubicBezTo>
                  <a:cubicBezTo>
                    <a:pt x="200" y="58"/>
                    <a:pt x="194" y="60"/>
                    <a:pt x="191" y="58"/>
                  </a:cubicBezTo>
                  <a:cubicBezTo>
                    <a:pt x="188" y="56"/>
                    <a:pt x="189" y="48"/>
                    <a:pt x="187" y="45"/>
                  </a:cubicBezTo>
                  <a:cubicBezTo>
                    <a:pt x="186" y="42"/>
                    <a:pt x="177" y="43"/>
                    <a:pt x="175" y="41"/>
                  </a:cubicBezTo>
                  <a:cubicBezTo>
                    <a:pt x="173" y="38"/>
                    <a:pt x="186" y="30"/>
                    <a:pt x="186" y="30"/>
                  </a:cubicBezTo>
                  <a:cubicBezTo>
                    <a:pt x="179" y="25"/>
                    <a:pt x="179" y="25"/>
                    <a:pt x="179" y="25"/>
                  </a:cubicBezTo>
                  <a:cubicBezTo>
                    <a:pt x="166" y="31"/>
                    <a:pt x="166" y="31"/>
                    <a:pt x="166" y="31"/>
                  </a:cubicBezTo>
                  <a:cubicBezTo>
                    <a:pt x="165" y="25"/>
                    <a:pt x="165" y="25"/>
                    <a:pt x="165" y="25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7" y="7"/>
                    <a:pt x="137" y="7"/>
                    <a:pt x="137" y="7"/>
                  </a:cubicBezTo>
                  <a:cubicBezTo>
                    <a:pt x="123" y="5"/>
                    <a:pt x="123" y="5"/>
                    <a:pt x="123" y="5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3" y="11"/>
                    <a:pt x="123" y="11"/>
                    <a:pt x="123" y="11"/>
                  </a:cubicBezTo>
                  <a:cubicBezTo>
                    <a:pt x="121" y="13"/>
                    <a:pt x="121" y="13"/>
                    <a:pt x="121" y="13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3"/>
                    <a:pt x="112" y="16"/>
                    <a:pt x="110" y="14"/>
                  </a:cubicBezTo>
                  <a:cubicBezTo>
                    <a:pt x="107" y="12"/>
                    <a:pt x="101" y="14"/>
                    <a:pt x="106" y="8"/>
                  </a:cubicBezTo>
                  <a:cubicBezTo>
                    <a:pt x="105" y="9"/>
                    <a:pt x="102" y="9"/>
                    <a:pt x="101" y="9"/>
                  </a:cubicBezTo>
                  <a:cubicBezTo>
                    <a:pt x="107" y="1"/>
                    <a:pt x="94" y="2"/>
                    <a:pt x="91" y="0"/>
                  </a:cubicBezTo>
                  <a:cubicBezTo>
                    <a:pt x="90" y="1"/>
                    <a:pt x="89" y="4"/>
                    <a:pt x="89" y="5"/>
                  </a:cubicBezTo>
                  <a:cubicBezTo>
                    <a:pt x="90" y="5"/>
                    <a:pt x="95" y="7"/>
                    <a:pt x="95" y="8"/>
                  </a:cubicBezTo>
                  <a:cubicBezTo>
                    <a:pt x="95" y="12"/>
                    <a:pt x="92" y="10"/>
                    <a:pt x="89" y="12"/>
                  </a:cubicBezTo>
                  <a:cubicBezTo>
                    <a:pt x="84" y="14"/>
                    <a:pt x="80" y="18"/>
                    <a:pt x="77" y="18"/>
                  </a:cubicBezTo>
                  <a:cubicBezTo>
                    <a:pt x="74" y="18"/>
                    <a:pt x="66" y="22"/>
                    <a:pt x="64" y="23"/>
                  </a:cubicBezTo>
                  <a:cubicBezTo>
                    <a:pt x="60" y="25"/>
                    <a:pt x="58" y="35"/>
                    <a:pt x="53" y="30"/>
                  </a:cubicBezTo>
                  <a:cubicBezTo>
                    <a:pt x="53" y="30"/>
                    <a:pt x="50" y="32"/>
                    <a:pt x="47" y="37"/>
                  </a:cubicBezTo>
                  <a:cubicBezTo>
                    <a:pt x="45" y="39"/>
                    <a:pt x="43" y="40"/>
                    <a:pt x="41" y="39"/>
                  </a:cubicBezTo>
                  <a:cubicBezTo>
                    <a:pt x="40" y="48"/>
                    <a:pt x="33" y="42"/>
                    <a:pt x="30" y="44"/>
                  </a:cubicBezTo>
                  <a:cubicBezTo>
                    <a:pt x="29" y="44"/>
                    <a:pt x="25" y="46"/>
                    <a:pt x="25" y="46"/>
                  </a:cubicBezTo>
                  <a:cubicBezTo>
                    <a:pt x="19" y="43"/>
                    <a:pt x="18" y="48"/>
                    <a:pt x="16" y="49"/>
                  </a:cubicBezTo>
                  <a:cubicBezTo>
                    <a:pt x="14" y="52"/>
                    <a:pt x="11" y="61"/>
                    <a:pt x="10" y="62"/>
                  </a:cubicBezTo>
                  <a:cubicBezTo>
                    <a:pt x="9" y="62"/>
                    <a:pt x="3" y="54"/>
                    <a:pt x="2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7"/>
                    <a:pt x="4" y="63"/>
                    <a:pt x="7" y="67"/>
                  </a:cubicBezTo>
                  <a:cubicBezTo>
                    <a:pt x="9" y="70"/>
                    <a:pt x="18" y="72"/>
                    <a:pt x="16" y="76"/>
                  </a:cubicBezTo>
                  <a:cubicBezTo>
                    <a:pt x="17" y="76"/>
                    <a:pt x="18" y="77"/>
                    <a:pt x="19" y="77"/>
                  </a:cubicBezTo>
                  <a:cubicBezTo>
                    <a:pt x="19" y="79"/>
                    <a:pt x="18" y="84"/>
                    <a:pt x="17" y="84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4" y="92"/>
                    <a:pt x="18" y="92"/>
                    <a:pt x="19" y="93"/>
                  </a:cubicBezTo>
                  <a:cubicBezTo>
                    <a:pt x="21" y="96"/>
                    <a:pt x="21" y="100"/>
                    <a:pt x="23" y="103"/>
                  </a:cubicBezTo>
                  <a:cubicBezTo>
                    <a:pt x="24" y="106"/>
                    <a:pt x="29" y="115"/>
                    <a:pt x="33" y="116"/>
                  </a:cubicBezTo>
                  <a:cubicBezTo>
                    <a:pt x="40" y="117"/>
                    <a:pt x="49" y="130"/>
                    <a:pt x="50" y="130"/>
                  </a:cubicBezTo>
                  <a:cubicBezTo>
                    <a:pt x="53" y="130"/>
                    <a:pt x="59" y="131"/>
                    <a:pt x="59" y="135"/>
                  </a:cubicBezTo>
                  <a:cubicBezTo>
                    <a:pt x="60" y="143"/>
                    <a:pt x="66" y="136"/>
                    <a:pt x="69" y="141"/>
                  </a:cubicBezTo>
                  <a:cubicBezTo>
                    <a:pt x="72" y="146"/>
                    <a:pt x="76" y="149"/>
                    <a:pt x="77" y="154"/>
                  </a:cubicBezTo>
                  <a:cubicBezTo>
                    <a:pt x="81" y="153"/>
                    <a:pt x="81" y="153"/>
                    <a:pt x="81" y="153"/>
                  </a:cubicBezTo>
                  <a:cubicBezTo>
                    <a:pt x="81" y="153"/>
                    <a:pt x="83" y="155"/>
                    <a:pt x="85" y="155"/>
                  </a:cubicBezTo>
                  <a:cubicBezTo>
                    <a:pt x="86" y="156"/>
                    <a:pt x="89" y="161"/>
                    <a:pt x="89" y="161"/>
                  </a:cubicBezTo>
                  <a:cubicBezTo>
                    <a:pt x="88" y="163"/>
                    <a:pt x="88" y="163"/>
                    <a:pt x="88" y="163"/>
                  </a:cubicBezTo>
                  <a:cubicBezTo>
                    <a:pt x="91" y="165"/>
                    <a:pt x="91" y="165"/>
                    <a:pt x="91" y="165"/>
                  </a:cubicBezTo>
                  <a:cubicBezTo>
                    <a:pt x="101" y="167"/>
                    <a:pt x="101" y="167"/>
                    <a:pt x="101" y="167"/>
                  </a:cubicBezTo>
                  <a:cubicBezTo>
                    <a:pt x="106" y="161"/>
                    <a:pt x="106" y="161"/>
                    <a:pt x="106" y="161"/>
                  </a:cubicBezTo>
                  <a:cubicBezTo>
                    <a:pt x="109" y="162"/>
                    <a:pt x="109" y="162"/>
                    <a:pt x="109" y="162"/>
                  </a:cubicBezTo>
                  <a:cubicBezTo>
                    <a:pt x="112" y="162"/>
                    <a:pt x="112" y="162"/>
                    <a:pt x="112" y="162"/>
                  </a:cubicBezTo>
                  <a:cubicBezTo>
                    <a:pt x="112" y="162"/>
                    <a:pt x="116" y="164"/>
                    <a:pt x="118" y="164"/>
                  </a:cubicBezTo>
                  <a:cubicBezTo>
                    <a:pt x="119" y="164"/>
                    <a:pt x="116" y="158"/>
                    <a:pt x="116" y="156"/>
                  </a:cubicBezTo>
                  <a:cubicBezTo>
                    <a:pt x="117" y="154"/>
                    <a:pt x="121" y="150"/>
                    <a:pt x="121" y="150"/>
                  </a:cubicBezTo>
                  <a:cubicBezTo>
                    <a:pt x="128" y="153"/>
                    <a:pt x="128" y="153"/>
                    <a:pt x="128" y="153"/>
                  </a:cubicBezTo>
                  <a:cubicBezTo>
                    <a:pt x="129" y="136"/>
                    <a:pt x="129" y="136"/>
                    <a:pt x="129" y="136"/>
                  </a:cubicBezTo>
                  <a:cubicBezTo>
                    <a:pt x="135" y="136"/>
                    <a:pt x="135" y="136"/>
                    <a:pt x="135" y="136"/>
                  </a:cubicBezTo>
                  <a:cubicBezTo>
                    <a:pt x="135" y="136"/>
                    <a:pt x="137" y="138"/>
                    <a:pt x="140" y="138"/>
                  </a:cubicBezTo>
                  <a:cubicBezTo>
                    <a:pt x="142" y="137"/>
                    <a:pt x="143" y="136"/>
                    <a:pt x="143" y="136"/>
                  </a:cubicBezTo>
                  <a:cubicBezTo>
                    <a:pt x="143" y="136"/>
                    <a:pt x="150" y="138"/>
                    <a:pt x="151" y="138"/>
                  </a:cubicBezTo>
                  <a:cubicBezTo>
                    <a:pt x="152" y="138"/>
                    <a:pt x="161" y="143"/>
                    <a:pt x="161" y="143"/>
                  </a:cubicBezTo>
                  <a:cubicBezTo>
                    <a:pt x="161" y="143"/>
                    <a:pt x="163" y="142"/>
                    <a:pt x="167" y="142"/>
                  </a:cubicBezTo>
                  <a:cubicBezTo>
                    <a:pt x="172" y="142"/>
                    <a:pt x="177" y="150"/>
                    <a:pt x="177" y="150"/>
                  </a:cubicBezTo>
                  <a:cubicBezTo>
                    <a:pt x="191" y="149"/>
                    <a:pt x="191" y="149"/>
                    <a:pt x="191" y="149"/>
                  </a:cubicBezTo>
                  <a:cubicBezTo>
                    <a:pt x="193" y="144"/>
                    <a:pt x="193" y="144"/>
                    <a:pt x="193" y="144"/>
                  </a:cubicBezTo>
                  <a:cubicBezTo>
                    <a:pt x="204" y="147"/>
                    <a:pt x="204" y="147"/>
                    <a:pt x="204" y="147"/>
                  </a:cubicBezTo>
                  <a:cubicBezTo>
                    <a:pt x="206" y="150"/>
                    <a:pt x="206" y="150"/>
                    <a:pt x="206" y="150"/>
                  </a:cubicBezTo>
                  <a:cubicBezTo>
                    <a:pt x="213" y="150"/>
                    <a:pt x="213" y="150"/>
                    <a:pt x="213" y="150"/>
                  </a:cubicBezTo>
                  <a:cubicBezTo>
                    <a:pt x="216" y="152"/>
                    <a:pt x="216" y="152"/>
                    <a:pt x="216" y="152"/>
                  </a:cubicBezTo>
                  <a:cubicBezTo>
                    <a:pt x="217" y="149"/>
                    <a:pt x="222" y="141"/>
                    <a:pt x="226" y="139"/>
                  </a:cubicBezTo>
                  <a:cubicBezTo>
                    <a:pt x="230" y="137"/>
                    <a:pt x="242" y="141"/>
                    <a:pt x="242" y="141"/>
                  </a:cubicBezTo>
                  <a:cubicBezTo>
                    <a:pt x="255" y="133"/>
                    <a:pt x="255" y="133"/>
                    <a:pt x="255" y="133"/>
                  </a:cubicBezTo>
                  <a:cubicBezTo>
                    <a:pt x="255" y="133"/>
                    <a:pt x="253" y="130"/>
                    <a:pt x="256" y="126"/>
                  </a:cubicBezTo>
                  <a:cubicBezTo>
                    <a:pt x="259" y="123"/>
                    <a:pt x="261" y="127"/>
                    <a:pt x="263" y="123"/>
                  </a:cubicBezTo>
                  <a:cubicBezTo>
                    <a:pt x="266" y="119"/>
                    <a:pt x="264" y="111"/>
                    <a:pt x="266" y="107"/>
                  </a:cubicBezTo>
                  <a:cubicBezTo>
                    <a:pt x="270" y="104"/>
                    <a:pt x="272" y="106"/>
                    <a:pt x="276" y="103"/>
                  </a:cubicBezTo>
                  <a:cubicBezTo>
                    <a:pt x="280" y="100"/>
                    <a:pt x="281" y="92"/>
                    <a:pt x="281" y="92"/>
                  </a:cubicBezTo>
                  <a:cubicBezTo>
                    <a:pt x="288" y="93"/>
                    <a:pt x="288" y="93"/>
                    <a:pt x="288" y="93"/>
                  </a:cubicBezTo>
                  <a:cubicBezTo>
                    <a:pt x="295" y="90"/>
                    <a:pt x="295" y="90"/>
                    <a:pt x="295" y="90"/>
                  </a:cubicBezTo>
                  <a:lnTo>
                    <a:pt x="291" y="7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29" name="Freeform 134" descr="© INSCALE GmbH, 18.06.2010"/>
            <p:cNvSpPr>
              <a:spLocks noEditPoints="1"/>
            </p:cNvSpPr>
            <p:nvPr/>
          </p:nvSpPr>
          <p:spPr bwMode="auto">
            <a:xfrm>
              <a:off x="6651327" y="2838018"/>
              <a:ext cx="710986" cy="542402"/>
            </a:xfrm>
            <a:custGeom>
              <a:avLst/>
              <a:gdLst/>
              <a:ahLst/>
              <a:cxnLst>
                <a:cxn ang="0">
                  <a:pos x="148" y="197"/>
                </a:cxn>
                <a:cxn ang="0">
                  <a:pos x="162" y="174"/>
                </a:cxn>
                <a:cxn ang="0">
                  <a:pos x="155" y="185"/>
                </a:cxn>
                <a:cxn ang="0">
                  <a:pos x="81" y="186"/>
                </a:cxn>
                <a:cxn ang="0">
                  <a:pos x="98" y="185"/>
                </a:cxn>
                <a:cxn ang="0">
                  <a:pos x="97" y="176"/>
                </a:cxn>
                <a:cxn ang="0">
                  <a:pos x="84" y="179"/>
                </a:cxn>
                <a:cxn ang="0">
                  <a:pos x="65" y="179"/>
                </a:cxn>
                <a:cxn ang="0">
                  <a:pos x="68" y="176"/>
                </a:cxn>
                <a:cxn ang="0">
                  <a:pos x="99" y="173"/>
                </a:cxn>
                <a:cxn ang="0">
                  <a:pos x="94" y="137"/>
                </a:cxn>
                <a:cxn ang="0">
                  <a:pos x="84" y="138"/>
                </a:cxn>
                <a:cxn ang="0">
                  <a:pos x="63" y="150"/>
                </a:cxn>
                <a:cxn ang="0">
                  <a:pos x="75" y="165"/>
                </a:cxn>
                <a:cxn ang="0">
                  <a:pos x="93" y="113"/>
                </a:cxn>
                <a:cxn ang="0">
                  <a:pos x="127" y="188"/>
                </a:cxn>
                <a:cxn ang="0">
                  <a:pos x="108" y="187"/>
                </a:cxn>
                <a:cxn ang="0">
                  <a:pos x="132" y="200"/>
                </a:cxn>
                <a:cxn ang="0">
                  <a:pos x="17" y="66"/>
                </a:cxn>
                <a:cxn ang="0">
                  <a:pos x="35" y="48"/>
                </a:cxn>
                <a:cxn ang="0">
                  <a:pos x="66" y="43"/>
                </a:cxn>
                <a:cxn ang="0">
                  <a:pos x="89" y="13"/>
                </a:cxn>
                <a:cxn ang="0">
                  <a:pos x="63" y="28"/>
                </a:cxn>
                <a:cxn ang="0">
                  <a:pos x="10" y="63"/>
                </a:cxn>
                <a:cxn ang="0">
                  <a:pos x="20" y="67"/>
                </a:cxn>
                <a:cxn ang="0">
                  <a:pos x="20" y="64"/>
                </a:cxn>
                <a:cxn ang="0">
                  <a:pos x="120" y="123"/>
                </a:cxn>
                <a:cxn ang="0">
                  <a:pos x="107" y="29"/>
                </a:cxn>
                <a:cxn ang="0">
                  <a:pos x="15" y="163"/>
                </a:cxn>
                <a:cxn ang="0">
                  <a:pos x="50" y="175"/>
                </a:cxn>
                <a:cxn ang="0">
                  <a:pos x="59" y="159"/>
                </a:cxn>
                <a:cxn ang="0">
                  <a:pos x="59" y="133"/>
                </a:cxn>
                <a:cxn ang="0">
                  <a:pos x="73" y="120"/>
                </a:cxn>
                <a:cxn ang="0">
                  <a:pos x="89" y="95"/>
                </a:cxn>
                <a:cxn ang="0">
                  <a:pos x="96" y="99"/>
                </a:cxn>
                <a:cxn ang="0">
                  <a:pos x="106" y="86"/>
                </a:cxn>
                <a:cxn ang="0">
                  <a:pos x="82" y="78"/>
                </a:cxn>
                <a:cxn ang="0">
                  <a:pos x="84" y="54"/>
                </a:cxn>
                <a:cxn ang="0">
                  <a:pos x="57" y="48"/>
                </a:cxn>
                <a:cxn ang="0">
                  <a:pos x="48" y="76"/>
                </a:cxn>
                <a:cxn ang="0">
                  <a:pos x="39" y="76"/>
                </a:cxn>
                <a:cxn ang="0">
                  <a:pos x="24" y="75"/>
                </a:cxn>
                <a:cxn ang="0">
                  <a:pos x="5" y="70"/>
                </a:cxn>
                <a:cxn ang="0">
                  <a:pos x="5" y="95"/>
                </a:cxn>
                <a:cxn ang="0">
                  <a:pos x="8" y="107"/>
                </a:cxn>
                <a:cxn ang="0">
                  <a:pos x="2" y="132"/>
                </a:cxn>
                <a:cxn ang="0">
                  <a:pos x="17" y="147"/>
                </a:cxn>
                <a:cxn ang="0">
                  <a:pos x="39" y="185"/>
                </a:cxn>
                <a:cxn ang="0">
                  <a:pos x="61" y="188"/>
                </a:cxn>
                <a:cxn ang="0">
                  <a:pos x="157" y="104"/>
                </a:cxn>
                <a:cxn ang="0">
                  <a:pos x="151" y="133"/>
                </a:cxn>
                <a:cxn ang="0">
                  <a:pos x="145" y="122"/>
                </a:cxn>
                <a:cxn ang="0">
                  <a:pos x="133" y="125"/>
                </a:cxn>
                <a:cxn ang="0">
                  <a:pos x="130" y="117"/>
                </a:cxn>
                <a:cxn ang="0">
                  <a:pos x="108" y="131"/>
                </a:cxn>
                <a:cxn ang="0">
                  <a:pos x="114" y="144"/>
                </a:cxn>
                <a:cxn ang="0">
                  <a:pos x="137" y="166"/>
                </a:cxn>
                <a:cxn ang="0">
                  <a:pos x="142" y="177"/>
                </a:cxn>
                <a:cxn ang="0">
                  <a:pos x="165" y="158"/>
                </a:cxn>
                <a:cxn ang="0">
                  <a:pos x="169" y="142"/>
                </a:cxn>
                <a:cxn ang="0">
                  <a:pos x="12" y="151"/>
                </a:cxn>
                <a:cxn ang="0">
                  <a:pos x="249" y="169"/>
                </a:cxn>
                <a:cxn ang="0">
                  <a:pos x="174" y="134"/>
                </a:cxn>
              </a:cxnLst>
              <a:rect l="0" t="0" r="r" b="b"/>
              <a:pathLst>
                <a:path w="268" h="205">
                  <a:moveTo>
                    <a:pt x="143" y="181"/>
                  </a:moveTo>
                  <a:cubicBezTo>
                    <a:pt x="142" y="179"/>
                    <a:pt x="142" y="179"/>
                    <a:pt x="142" y="179"/>
                  </a:cubicBezTo>
                  <a:cubicBezTo>
                    <a:pt x="142" y="179"/>
                    <a:pt x="138" y="178"/>
                    <a:pt x="137" y="179"/>
                  </a:cubicBezTo>
                  <a:cubicBezTo>
                    <a:pt x="137" y="179"/>
                    <a:pt x="138" y="185"/>
                    <a:pt x="140" y="187"/>
                  </a:cubicBezTo>
                  <a:cubicBezTo>
                    <a:pt x="142" y="190"/>
                    <a:pt x="143" y="192"/>
                    <a:pt x="143" y="192"/>
                  </a:cubicBezTo>
                  <a:cubicBezTo>
                    <a:pt x="143" y="205"/>
                    <a:pt x="143" y="205"/>
                    <a:pt x="143" y="205"/>
                  </a:cubicBezTo>
                  <a:cubicBezTo>
                    <a:pt x="147" y="205"/>
                    <a:pt x="147" y="205"/>
                    <a:pt x="147" y="205"/>
                  </a:cubicBezTo>
                  <a:cubicBezTo>
                    <a:pt x="148" y="197"/>
                    <a:pt x="148" y="197"/>
                    <a:pt x="148" y="197"/>
                  </a:cubicBezTo>
                  <a:cubicBezTo>
                    <a:pt x="154" y="186"/>
                    <a:pt x="154" y="186"/>
                    <a:pt x="154" y="186"/>
                  </a:cubicBezTo>
                  <a:cubicBezTo>
                    <a:pt x="147" y="180"/>
                    <a:pt x="147" y="180"/>
                    <a:pt x="147" y="180"/>
                  </a:cubicBezTo>
                  <a:lnTo>
                    <a:pt x="143" y="181"/>
                  </a:lnTo>
                  <a:close/>
                  <a:moveTo>
                    <a:pt x="131" y="178"/>
                  </a:moveTo>
                  <a:cubicBezTo>
                    <a:pt x="131" y="176"/>
                    <a:pt x="129" y="177"/>
                    <a:pt x="129" y="178"/>
                  </a:cubicBezTo>
                  <a:cubicBezTo>
                    <a:pt x="130" y="180"/>
                    <a:pt x="131" y="178"/>
                    <a:pt x="131" y="178"/>
                  </a:cubicBezTo>
                  <a:close/>
                  <a:moveTo>
                    <a:pt x="166" y="175"/>
                  </a:moveTo>
                  <a:cubicBezTo>
                    <a:pt x="165" y="175"/>
                    <a:pt x="162" y="175"/>
                    <a:pt x="162" y="174"/>
                  </a:cubicBezTo>
                  <a:cubicBezTo>
                    <a:pt x="161" y="174"/>
                    <a:pt x="157" y="173"/>
                    <a:pt x="157" y="173"/>
                  </a:cubicBezTo>
                  <a:cubicBezTo>
                    <a:pt x="156" y="173"/>
                    <a:pt x="156" y="173"/>
                    <a:pt x="156" y="173"/>
                  </a:cubicBezTo>
                  <a:cubicBezTo>
                    <a:pt x="158" y="175"/>
                    <a:pt x="158" y="175"/>
                    <a:pt x="158" y="175"/>
                  </a:cubicBezTo>
                  <a:cubicBezTo>
                    <a:pt x="158" y="175"/>
                    <a:pt x="161" y="177"/>
                    <a:pt x="158" y="177"/>
                  </a:cubicBezTo>
                  <a:cubicBezTo>
                    <a:pt x="157" y="178"/>
                    <a:pt x="154" y="178"/>
                    <a:pt x="154" y="178"/>
                  </a:cubicBezTo>
                  <a:cubicBezTo>
                    <a:pt x="152" y="179"/>
                    <a:pt x="152" y="179"/>
                    <a:pt x="152" y="179"/>
                  </a:cubicBezTo>
                  <a:cubicBezTo>
                    <a:pt x="153" y="182"/>
                    <a:pt x="153" y="182"/>
                    <a:pt x="153" y="182"/>
                  </a:cubicBezTo>
                  <a:cubicBezTo>
                    <a:pt x="154" y="185"/>
                    <a:pt x="155" y="185"/>
                    <a:pt x="155" y="185"/>
                  </a:cubicBezTo>
                  <a:cubicBezTo>
                    <a:pt x="157" y="181"/>
                    <a:pt x="157" y="181"/>
                    <a:pt x="157" y="181"/>
                  </a:cubicBezTo>
                  <a:cubicBezTo>
                    <a:pt x="157" y="181"/>
                    <a:pt x="161" y="179"/>
                    <a:pt x="162" y="179"/>
                  </a:cubicBezTo>
                  <a:cubicBezTo>
                    <a:pt x="163" y="179"/>
                    <a:pt x="165" y="181"/>
                    <a:pt x="168" y="180"/>
                  </a:cubicBezTo>
                  <a:cubicBezTo>
                    <a:pt x="170" y="179"/>
                    <a:pt x="168" y="175"/>
                    <a:pt x="166" y="175"/>
                  </a:cubicBezTo>
                  <a:close/>
                  <a:moveTo>
                    <a:pt x="84" y="185"/>
                  </a:moveTo>
                  <a:cubicBezTo>
                    <a:pt x="84" y="185"/>
                    <a:pt x="84" y="183"/>
                    <a:pt x="82" y="181"/>
                  </a:cubicBezTo>
                  <a:cubicBezTo>
                    <a:pt x="81" y="180"/>
                    <a:pt x="79" y="179"/>
                    <a:pt x="79" y="179"/>
                  </a:cubicBezTo>
                  <a:cubicBezTo>
                    <a:pt x="79" y="179"/>
                    <a:pt x="80" y="185"/>
                    <a:pt x="81" y="186"/>
                  </a:cubicBezTo>
                  <a:cubicBezTo>
                    <a:pt x="83" y="187"/>
                    <a:pt x="84" y="189"/>
                    <a:pt x="84" y="189"/>
                  </a:cubicBezTo>
                  <a:cubicBezTo>
                    <a:pt x="90" y="188"/>
                    <a:pt x="90" y="188"/>
                    <a:pt x="90" y="188"/>
                  </a:cubicBezTo>
                  <a:cubicBezTo>
                    <a:pt x="86" y="185"/>
                    <a:pt x="86" y="185"/>
                    <a:pt x="86" y="185"/>
                  </a:cubicBezTo>
                  <a:lnTo>
                    <a:pt x="84" y="185"/>
                  </a:lnTo>
                  <a:close/>
                  <a:moveTo>
                    <a:pt x="106" y="167"/>
                  </a:moveTo>
                  <a:cubicBezTo>
                    <a:pt x="103" y="175"/>
                    <a:pt x="103" y="175"/>
                    <a:pt x="103" y="175"/>
                  </a:cubicBezTo>
                  <a:cubicBezTo>
                    <a:pt x="96" y="183"/>
                    <a:pt x="96" y="183"/>
                    <a:pt x="96" y="183"/>
                  </a:cubicBezTo>
                  <a:cubicBezTo>
                    <a:pt x="98" y="185"/>
                    <a:pt x="98" y="185"/>
                    <a:pt x="98" y="185"/>
                  </a:cubicBezTo>
                  <a:cubicBezTo>
                    <a:pt x="93" y="188"/>
                    <a:pt x="93" y="188"/>
                    <a:pt x="93" y="18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106" y="175"/>
                    <a:pt x="106" y="175"/>
                    <a:pt x="106" y="175"/>
                  </a:cubicBezTo>
                  <a:cubicBezTo>
                    <a:pt x="107" y="174"/>
                    <a:pt x="107" y="167"/>
                    <a:pt x="107" y="167"/>
                  </a:cubicBezTo>
                  <a:lnTo>
                    <a:pt x="106" y="167"/>
                  </a:lnTo>
                  <a:close/>
                  <a:moveTo>
                    <a:pt x="97" y="177"/>
                  </a:moveTo>
                  <a:cubicBezTo>
                    <a:pt x="94" y="177"/>
                    <a:pt x="94" y="177"/>
                    <a:pt x="94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6"/>
                    <a:pt x="96" y="175"/>
                    <a:pt x="94" y="175"/>
                  </a:cubicBezTo>
                  <a:cubicBezTo>
                    <a:pt x="90" y="177"/>
                    <a:pt x="90" y="177"/>
                    <a:pt x="90" y="177"/>
                  </a:cubicBezTo>
                  <a:cubicBezTo>
                    <a:pt x="91" y="181"/>
                    <a:pt x="91" y="181"/>
                    <a:pt x="91" y="181"/>
                  </a:cubicBezTo>
                  <a:cubicBezTo>
                    <a:pt x="91" y="181"/>
                    <a:pt x="96" y="180"/>
                    <a:pt x="97" y="180"/>
                  </a:cubicBezTo>
                  <a:cubicBezTo>
                    <a:pt x="98" y="179"/>
                    <a:pt x="97" y="177"/>
                    <a:pt x="97" y="177"/>
                  </a:cubicBezTo>
                  <a:close/>
                  <a:moveTo>
                    <a:pt x="87" y="180"/>
                  </a:moveTo>
                  <a:cubicBezTo>
                    <a:pt x="88" y="180"/>
                    <a:pt x="88" y="179"/>
                    <a:pt x="88" y="179"/>
                  </a:cubicBezTo>
                  <a:cubicBezTo>
                    <a:pt x="84" y="179"/>
                    <a:pt x="84" y="179"/>
                    <a:pt x="84" y="179"/>
                  </a:cubicBezTo>
                  <a:lnTo>
                    <a:pt x="87" y="180"/>
                  </a:lnTo>
                  <a:close/>
                  <a:moveTo>
                    <a:pt x="126" y="181"/>
                  </a:moveTo>
                  <a:cubicBezTo>
                    <a:pt x="129" y="180"/>
                    <a:pt x="129" y="179"/>
                    <a:pt x="125" y="179"/>
                  </a:cubicBezTo>
                  <a:cubicBezTo>
                    <a:pt x="125" y="179"/>
                    <a:pt x="123" y="179"/>
                    <a:pt x="123" y="180"/>
                  </a:cubicBezTo>
                  <a:cubicBezTo>
                    <a:pt x="123" y="181"/>
                    <a:pt x="124" y="182"/>
                    <a:pt x="126" y="181"/>
                  </a:cubicBezTo>
                  <a:close/>
                  <a:moveTo>
                    <a:pt x="61" y="172"/>
                  </a:moveTo>
                  <a:cubicBezTo>
                    <a:pt x="60" y="172"/>
                    <a:pt x="58" y="173"/>
                    <a:pt x="58" y="175"/>
                  </a:cubicBezTo>
                  <a:cubicBezTo>
                    <a:pt x="58" y="176"/>
                    <a:pt x="64" y="178"/>
                    <a:pt x="65" y="179"/>
                  </a:cubicBezTo>
                  <a:cubicBezTo>
                    <a:pt x="67" y="180"/>
                    <a:pt x="65" y="181"/>
                    <a:pt x="65" y="181"/>
                  </a:cubicBezTo>
                  <a:cubicBezTo>
                    <a:pt x="64" y="180"/>
                    <a:pt x="64" y="180"/>
                    <a:pt x="64" y="180"/>
                  </a:cubicBezTo>
                  <a:cubicBezTo>
                    <a:pt x="63" y="180"/>
                    <a:pt x="63" y="180"/>
                    <a:pt x="63" y="180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66" y="183"/>
                    <a:pt x="66" y="183"/>
                    <a:pt x="66" y="183"/>
                  </a:cubicBezTo>
                  <a:cubicBezTo>
                    <a:pt x="69" y="187"/>
                    <a:pt x="69" y="187"/>
                    <a:pt x="69" y="187"/>
                  </a:cubicBezTo>
                  <a:cubicBezTo>
                    <a:pt x="73" y="186"/>
                    <a:pt x="73" y="186"/>
                    <a:pt x="73" y="186"/>
                  </a:cubicBezTo>
                  <a:cubicBezTo>
                    <a:pt x="73" y="186"/>
                    <a:pt x="71" y="180"/>
                    <a:pt x="68" y="176"/>
                  </a:cubicBezTo>
                  <a:cubicBezTo>
                    <a:pt x="68" y="176"/>
                    <a:pt x="64" y="172"/>
                    <a:pt x="61" y="172"/>
                  </a:cubicBezTo>
                  <a:close/>
                  <a:moveTo>
                    <a:pt x="77" y="169"/>
                  </a:moveTo>
                  <a:cubicBezTo>
                    <a:pt x="74" y="171"/>
                    <a:pt x="74" y="171"/>
                    <a:pt x="74" y="171"/>
                  </a:cubicBezTo>
                  <a:cubicBezTo>
                    <a:pt x="79" y="173"/>
                    <a:pt x="79" y="173"/>
                    <a:pt x="79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1" y="174"/>
                    <a:pt x="86" y="175"/>
                  </a:cubicBezTo>
                  <a:cubicBezTo>
                    <a:pt x="91" y="176"/>
                    <a:pt x="92" y="172"/>
                    <a:pt x="92" y="172"/>
                  </a:cubicBezTo>
                  <a:cubicBezTo>
                    <a:pt x="92" y="172"/>
                    <a:pt x="98" y="175"/>
                    <a:pt x="99" y="173"/>
                  </a:cubicBezTo>
                  <a:cubicBezTo>
                    <a:pt x="101" y="170"/>
                    <a:pt x="103" y="163"/>
                    <a:pt x="103" y="163"/>
                  </a:cubicBezTo>
                  <a:cubicBezTo>
                    <a:pt x="103" y="163"/>
                    <a:pt x="100" y="161"/>
                    <a:pt x="101" y="159"/>
                  </a:cubicBezTo>
                  <a:cubicBezTo>
                    <a:pt x="101" y="158"/>
                    <a:pt x="102" y="158"/>
                    <a:pt x="102" y="158"/>
                  </a:cubicBezTo>
                  <a:cubicBezTo>
                    <a:pt x="99" y="149"/>
                    <a:pt x="99" y="149"/>
                    <a:pt x="99" y="149"/>
                  </a:cubicBezTo>
                  <a:cubicBezTo>
                    <a:pt x="92" y="149"/>
                    <a:pt x="92" y="149"/>
                    <a:pt x="92" y="149"/>
                  </a:cubicBezTo>
                  <a:cubicBezTo>
                    <a:pt x="94" y="148"/>
                    <a:pt x="97" y="148"/>
                    <a:pt x="98" y="147"/>
                  </a:cubicBezTo>
                  <a:cubicBezTo>
                    <a:pt x="99" y="145"/>
                    <a:pt x="100" y="145"/>
                    <a:pt x="99" y="143"/>
                  </a:cubicBezTo>
                  <a:cubicBezTo>
                    <a:pt x="97" y="141"/>
                    <a:pt x="94" y="137"/>
                    <a:pt x="94" y="137"/>
                  </a:cubicBezTo>
                  <a:cubicBezTo>
                    <a:pt x="93" y="138"/>
                    <a:pt x="93" y="138"/>
                    <a:pt x="93" y="138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3" y="143"/>
                    <a:pt x="93" y="143"/>
                    <a:pt x="93" y="143"/>
                  </a:cubicBezTo>
                  <a:cubicBezTo>
                    <a:pt x="94" y="145"/>
                    <a:pt x="94" y="145"/>
                    <a:pt x="94" y="145"/>
                  </a:cubicBezTo>
                  <a:cubicBezTo>
                    <a:pt x="89" y="149"/>
                    <a:pt x="89" y="149"/>
                    <a:pt x="89" y="149"/>
                  </a:cubicBezTo>
                  <a:cubicBezTo>
                    <a:pt x="88" y="147"/>
                    <a:pt x="88" y="147"/>
                    <a:pt x="88" y="147"/>
                  </a:cubicBezTo>
                  <a:cubicBezTo>
                    <a:pt x="91" y="144"/>
                    <a:pt x="91" y="144"/>
                    <a:pt x="91" y="144"/>
                  </a:cubicBezTo>
                  <a:cubicBezTo>
                    <a:pt x="84" y="138"/>
                    <a:pt x="84" y="138"/>
                    <a:pt x="84" y="138"/>
                  </a:cubicBezTo>
                  <a:cubicBezTo>
                    <a:pt x="83" y="140"/>
                    <a:pt x="83" y="140"/>
                    <a:pt x="83" y="140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67" y="144"/>
                    <a:pt x="67" y="144"/>
                    <a:pt x="67" y="144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1" y="145"/>
                    <a:pt x="61" y="145"/>
                    <a:pt x="61" y="145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61" y="147"/>
                    <a:pt x="61" y="147"/>
                    <a:pt x="61" y="147"/>
                  </a:cubicBezTo>
                  <a:cubicBezTo>
                    <a:pt x="63" y="150"/>
                    <a:pt x="63" y="150"/>
                    <a:pt x="63" y="150"/>
                  </a:cubicBezTo>
                  <a:cubicBezTo>
                    <a:pt x="65" y="150"/>
                    <a:pt x="65" y="150"/>
                    <a:pt x="65" y="150"/>
                  </a:cubicBezTo>
                  <a:cubicBezTo>
                    <a:pt x="64" y="154"/>
                    <a:pt x="64" y="154"/>
                    <a:pt x="64" y="154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67" y="155"/>
                    <a:pt x="66" y="161"/>
                    <a:pt x="68" y="162"/>
                  </a:cubicBezTo>
                  <a:cubicBezTo>
                    <a:pt x="70" y="163"/>
                    <a:pt x="71" y="170"/>
                    <a:pt x="71" y="17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72" y="165"/>
                    <a:pt x="72" y="165"/>
                    <a:pt x="72" y="165"/>
                  </a:cubicBezTo>
                  <a:cubicBezTo>
                    <a:pt x="75" y="165"/>
                    <a:pt x="75" y="165"/>
                    <a:pt x="75" y="165"/>
                  </a:cubicBezTo>
                  <a:lnTo>
                    <a:pt x="77" y="169"/>
                  </a:lnTo>
                  <a:close/>
                  <a:moveTo>
                    <a:pt x="91" y="123"/>
                  </a:moveTo>
                  <a:cubicBezTo>
                    <a:pt x="91" y="125"/>
                    <a:pt x="92" y="127"/>
                    <a:pt x="92" y="127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27"/>
                    <a:pt x="99" y="126"/>
                    <a:pt x="99" y="124"/>
                  </a:cubicBezTo>
                  <a:cubicBezTo>
                    <a:pt x="99" y="123"/>
                    <a:pt x="97" y="118"/>
                    <a:pt x="97" y="118"/>
                  </a:cubicBezTo>
                  <a:cubicBezTo>
                    <a:pt x="97" y="118"/>
                    <a:pt x="96" y="119"/>
                    <a:pt x="94" y="117"/>
                  </a:cubicBezTo>
                  <a:cubicBezTo>
                    <a:pt x="94" y="115"/>
                    <a:pt x="93" y="113"/>
                    <a:pt x="93" y="113"/>
                  </a:cubicBezTo>
                  <a:cubicBezTo>
                    <a:pt x="91" y="113"/>
                    <a:pt x="91" y="113"/>
                    <a:pt x="91" y="113"/>
                  </a:cubicBezTo>
                  <a:cubicBezTo>
                    <a:pt x="93" y="119"/>
                    <a:pt x="93" y="119"/>
                    <a:pt x="93" y="119"/>
                  </a:cubicBezTo>
                  <a:cubicBezTo>
                    <a:pt x="93" y="119"/>
                    <a:pt x="91" y="120"/>
                    <a:pt x="91" y="123"/>
                  </a:cubicBezTo>
                  <a:close/>
                  <a:moveTo>
                    <a:pt x="140" y="190"/>
                  </a:moveTo>
                  <a:cubicBezTo>
                    <a:pt x="139" y="188"/>
                    <a:pt x="135" y="182"/>
                    <a:pt x="135" y="182"/>
                  </a:cubicBezTo>
                  <a:cubicBezTo>
                    <a:pt x="133" y="182"/>
                    <a:pt x="133" y="182"/>
                    <a:pt x="133" y="182"/>
                  </a:cubicBezTo>
                  <a:cubicBezTo>
                    <a:pt x="133" y="186"/>
                    <a:pt x="133" y="186"/>
                    <a:pt x="133" y="186"/>
                  </a:cubicBezTo>
                  <a:cubicBezTo>
                    <a:pt x="127" y="188"/>
                    <a:pt x="127" y="188"/>
                    <a:pt x="127" y="188"/>
                  </a:cubicBezTo>
                  <a:cubicBezTo>
                    <a:pt x="127" y="186"/>
                    <a:pt x="127" y="186"/>
                    <a:pt x="127" y="186"/>
                  </a:cubicBezTo>
                  <a:cubicBezTo>
                    <a:pt x="125" y="185"/>
                    <a:pt x="125" y="185"/>
                    <a:pt x="125" y="185"/>
                  </a:cubicBezTo>
                  <a:cubicBezTo>
                    <a:pt x="125" y="185"/>
                    <a:pt x="124" y="180"/>
                    <a:pt x="118" y="180"/>
                  </a:cubicBezTo>
                  <a:cubicBezTo>
                    <a:pt x="112" y="179"/>
                    <a:pt x="109" y="183"/>
                    <a:pt x="109" y="18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110" y="190"/>
                    <a:pt x="110" y="190"/>
                    <a:pt x="110" y="190"/>
                  </a:cubicBezTo>
                  <a:cubicBezTo>
                    <a:pt x="108" y="189"/>
                    <a:pt x="108" y="189"/>
                    <a:pt x="108" y="189"/>
                  </a:cubicBezTo>
                  <a:cubicBezTo>
                    <a:pt x="108" y="187"/>
                    <a:pt x="108" y="187"/>
                    <a:pt x="108" y="187"/>
                  </a:cubicBezTo>
                  <a:cubicBezTo>
                    <a:pt x="107" y="188"/>
                    <a:pt x="107" y="188"/>
                    <a:pt x="107" y="188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21" y="196"/>
                    <a:pt x="122" y="198"/>
                    <a:pt x="123" y="200"/>
                  </a:cubicBezTo>
                  <a:cubicBezTo>
                    <a:pt x="123" y="202"/>
                    <a:pt x="126" y="204"/>
                    <a:pt x="126" y="204"/>
                  </a:cubicBezTo>
                  <a:cubicBezTo>
                    <a:pt x="129" y="203"/>
                    <a:pt x="129" y="203"/>
                    <a:pt x="129" y="203"/>
                  </a:cubicBezTo>
                  <a:cubicBezTo>
                    <a:pt x="129" y="201"/>
                    <a:pt x="129" y="201"/>
                    <a:pt x="129" y="201"/>
                  </a:cubicBezTo>
                  <a:cubicBezTo>
                    <a:pt x="129" y="201"/>
                    <a:pt x="130" y="200"/>
                    <a:pt x="132" y="200"/>
                  </a:cubicBezTo>
                  <a:cubicBezTo>
                    <a:pt x="134" y="200"/>
                    <a:pt x="140" y="198"/>
                    <a:pt x="140" y="198"/>
                  </a:cubicBezTo>
                  <a:cubicBezTo>
                    <a:pt x="141" y="196"/>
                    <a:pt x="141" y="196"/>
                    <a:pt x="141" y="196"/>
                  </a:cubicBezTo>
                  <a:cubicBezTo>
                    <a:pt x="140" y="194"/>
                    <a:pt x="140" y="194"/>
                    <a:pt x="140" y="194"/>
                  </a:cubicBezTo>
                  <a:cubicBezTo>
                    <a:pt x="140" y="194"/>
                    <a:pt x="141" y="192"/>
                    <a:pt x="140" y="190"/>
                  </a:cubicBezTo>
                  <a:close/>
                  <a:moveTo>
                    <a:pt x="10" y="63"/>
                  </a:move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4" y="68"/>
                    <a:pt x="15" y="68"/>
                  </a:cubicBezTo>
                  <a:cubicBezTo>
                    <a:pt x="16" y="68"/>
                    <a:pt x="17" y="66"/>
                    <a:pt x="17" y="66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8" y="63"/>
                    <a:pt x="17" y="62"/>
                  </a:cubicBezTo>
                  <a:cubicBezTo>
                    <a:pt x="17" y="60"/>
                    <a:pt x="21" y="58"/>
                    <a:pt x="22" y="56"/>
                  </a:cubicBezTo>
                  <a:cubicBezTo>
                    <a:pt x="23" y="55"/>
                    <a:pt x="25" y="51"/>
                    <a:pt x="25" y="51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3" y="48"/>
                    <a:pt x="33" y="48"/>
                    <a:pt x="33" y="48"/>
                  </a:cubicBezTo>
                  <a:cubicBezTo>
                    <a:pt x="35" y="48"/>
                    <a:pt x="35" y="48"/>
                    <a:pt x="35" y="48"/>
                  </a:cubicBezTo>
                  <a:cubicBezTo>
                    <a:pt x="35" y="47"/>
                    <a:pt x="35" y="47"/>
                    <a:pt x="35" y="47"/>
                  </a:cubicBezTo>
                  <a:cubicBezTo>
                    <a:pt x="42" y="46"/>
                    <a:pt x="42" y="46"/>
                    <a:pt x="42" y="46"/>
                  </a:cubicBezTo>
                  <a:cubicBezTo>
                    <a:pt x="42" y="46"/>
                    <a:pt x="44" y="47"/>
                    <a:pt x="47" y="48"/>
                  </a:cubicBezTo>
                  <a:cubicBezTo>
                    <a:pt x="48" y="48"/>
                    <a:pt x="53" y="45"/>
                    <a:pt x="53" y="45"/>
                  </a:cubicBezTo>
                  <a:cubicBezTo>
                    <a:pt x="60" y="45"/>
                    <a:pt x="60" y="45"/>
                    <a:pt x="60" y="45"/>
                  </a:cubicBezTo>
                  <a:cubicBezTo>
                    <a:pt x="60" y="45"/>
                    <a:pt x="60" y="41"/>
                    <a:pt x="61" y="41"/>
                  </a:cubicBezTo>
                  <a:cubicBezTo>
                    <a:pt x="64" y="41"/>
                    <a:pt x="63" y="44"/>
                    <a:pt x="63" y="44"/>
                  </a:cubicBezTo>
                  <a:cubicBezTo>
                    <a:pt x="63" y="44"/>
                    <a:pt x="64" y="44"/>
                    <a:pt x="66" y="43"/>
                  </a:cubicBezTo>
                  <a:cubicBezTo>
                    <a:pt x="72" y="43"/>
                    <a:pt x="72" y="43"/>
                    <a:pt x="72" y="43"/>
                  </a:cubicBezTo>
                  <a:cubicBezTo>
                    <a:pt x="74" y="43"/>
                    <a:pt x="79" y="46"/>
                    <a:pt x="80" y="47"/>
                  </a:cubicBezTo>
                  <a:cubicBezTo>
                    <a:pt x="82" y="48"/>
                    <a:pt x="83" y="49"/>
                    <a:pt x="85" y="48"/>
                  </a:cubicBezTo>
                  <a:cubicBezTo>
                    <a:pt x="87" y="48"/>
                    <a:pt x="89" y="39"/>
                    <a:pt x="89" y="39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4" y="32"/>
                    <a:pt x="93" y="30"/>
                    <a:pt x="93" y="29"/>
                  </a:cubicBezTo>
                  <a:cubicBezTo>
                    <a:pt x="92" y="28"/>
                    <a:pt x="94" y="23"/>
                    <a:pt x="93" y="19"/>
                  </a:cubicBezTo>
                  <a:cubicBezTo>
                    <a:pt x="93" y="14"/>
                    <a:pt x="90" y="15"/>
                    <a:pt x="89" y="13"/>
                  </a:cubicBezTo>
                  <a:cubicBezTo>
                    <a:pt x="89" y="12"/>
                    <a:pt x="93" y="4"/>
                    <a:pt x="94" y="3"/>
                  </a:cubicBezTo>
                  <a:cubicBezTo>
                    <a:pt x="96" y="2"/>
                    <a:pt x="99" y="1"/>
                    <a:pt x="99" y="1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3" y="1"/>
                    <a:pt x="91" y="3"/>
                    <a:pt x="90" y="4"/>
                  </a:cubicBezTo>
                  <a:cubicBezTo>
                    <a:pt x="88" y="6"/>
                    <a:pt x="83" y="11"/>
                    <a:pt x="83" y="11"/>
                  </a:cubicBezTo>
                  <a:cubicBezTo>
                    <a:pt x="83" y="11"/>
                    <a:pt x="73" y="11"/>
                    <a:pt x="72" y="12"/>
                  </a:cubicBezTo>
                  <a:cubicBezTo>
                    <a:pt x="70" y="12"/>
                    <a:pt x="64" y="24"/>
                    <a:pt x="63" y="28"/>
                  </a:cubicBezTo>
                  <a:cubicBezTo>
                    <a:pt x="61" y="30"/>
                    <a:pt x="55" y="37"/>
                    <a:pt x="50" y="38"/>
                  </a:cubicBezTo>
                  <a:cubicBezTo>
                    <a:pt x="43" y="39"/>
                    <a:pt x="40" y="37"/>
                    <a:pt x="38" y="37"/>
                  </a:cubicBezTo>
                  <a:cubicBezTo>
                    <a:pt x="35" y="37"/>
                    <a:pt x="34" y="39"/>
                    <a:pt x="34" y="39"/>
                  </a:cubicBezTo>
                  <a:cubicBezTo>
                    <a:pt x="34" y="39"/>
                    <a:pt x="28" y="40"/>
                    <a:pt x="27" y="40"/>
                  </a:cubicBezTo>
                  <a:cubicBezTo>
                    <a:pt x="27" y="40"/>
                    <a:pt x="26" y="38"/>
                    <a:pt x="23" y="38"/>
                  </a:cubicBezTo>
                  <a:cubicBezTo>
                    <a:pt x="21" y="39"/>
                    <a:pt x="16" y="48"/>
                    <a:pt x="12" y="52"/>
                  </a:cubicBezTo>
                  <a:cubicBezTo>
                    <a:pt x="9" y="56"/>
                    <a:pt x="8" y="63"/>
                    <a:pt x="8" y="63"/>
                  </a:cubicBezTo>
                  <a:lnTo>
                    <a:pt x="10" y="63"/>
                  </a:lnTo>
                  <a:close/>
                  <a:moveTo>
                    <a:pt x="20" y="67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7" y="70"/>
                    <a:pt x="18" y="71"/>
                  </a:cubicBezTo>
                  <a:cubicBezTo>
                    <a:pt x="19" y="71"/>
                    <a:pt x="22" y="71"/>
                    <a:pt x="23" y="70"/>
                  </a:cubicBezTo>
                  <a:cubicBezTo>
                    <a:pt x="24" y="69"/>
                    <a:pt x="21" y="69"/>
                    <a:pt x="21" y="69"/>
                  </a:cubicBezTo>
                  <a:lnTo>
                    <a:pt x="20" y="67"/>
                  </a:lnTo>
                  <a:close/>
                  <a:moveTo>
                    <a:pt x="34" y="55"/>
                  </a:moveTo>
                  <a:cubicBezTo>
                    <a:pt x="36" y="55"/>
                    <a:pt x="35" y="51"/>
                    <a:pt x="35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2" y="65"/>
                    <a:pt x="22" y="66"/>
                  </a:cubicBezTo>
                  <a:cubicBezTo>
                    <a:pt x="23" y="66"/>
                    <a:pt x="24" y="67"/>
                    <a:pt x="24" y="67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5"/>
                    <a:pt x="33" y="61"/>
                    <a:pt x="33" y="60"/>
                  </a:cubicBezTo>
                  <a:cubicBezTo>
                    <a:pt x="33" y="60"/>
                    <a:pt x="31" y="56"/>
                    <a:pt x="32" y="55"/>
                  </a:cubicBezTo>
                  <a:cubicBezTo>
                    <a:pt x="33" y="54"/>
                    <a:pt x="33" y="56"/>
                    <a:pt x="34" y="55"/>
                  </a:cubicBezTo>
                  <a:close/>
                  <a:moveTo>
                    <a:pt x="116" y="120"/>
                  </a:moveTo>
                  <a:cubicBezTo>
                    <a:pt x="117" y="122"/>
                    <a:pt x="120" y="123"/>
                    <a:pt x="120" y="123"/>
                  </a:cubicBezTo>
                  <a:cubicBezTo>
                    <a:pt x="120" y="123"/>
                    <a:pt x="118" y="120"/>
                    <a:pt x="117" y="119"/>
                  </a:cubicBezTo>
                  <a:cubicBezTo>
                    <a:pt x="116" y="118"/>
                    <a:pt x="113" y="117"/>
                    <a:pt x="113" y="117"/>
                  </a:cubicBezTo>
                  <a:cubicBezTo>
                    <a:pt x="113" y="117"/>
                    <a:pt x="114" y="120"/>
                    <a:pt x="116" y="120"/>
                  </a:cubicBezTo>
                  <a:close/>
                  <a:moveTo>
                    <a:pt x="112" y="34"/>
                  </a:moveTo>
                  <a:cubicBezTo>
                    <a:pt x="113" y="34"/>
                    <a:pt x="112" y="33"/>
                    <a:pt x="113" y="31"/>
                  </a:cubicBezTo>
                  <a:cubicBezTo>
                    <a:pt x="115" y="30"/>
                    <a:pt x="117" y="30"/>
                    <a:pt x="117" y="30"/>
                  </a:cubicBezTo>
                  <a:cubicBezTo>
                    <a:pt x="116" y="25"/>
                    <a:pt x="116" y="25"/>
                    <a:pt x="116" y="25"/>
                  </a:cubicBezTo>
                  <a:cubicBezTo>
                    <a:pt x="116" y="25"/>
                    <a:pt x="109" y="27"/>
                    <a:pt x="107" y="29"/>
                  </a:cubicBezTo>
                  <a:cubicBezTo>
                    <a:pt x="106" y="30"/>
                    <a:pt x="105" y="32"/>
                    <a:pt x="105" y="32"/>
                  </a:cubicBezTo>
                  <a:cubicBezTo>
                    <a:pt x="108" y="33"/>
                    <a:pt x="108" y="33"/>
                    <a:pt x="108" y="33"/>
                  </a:cubicBezTo>
                  <a:cubicBezTo>
                    <a:pt x="108" y="33"/>
                    <a:pt x="109" y="35"/>
                    <a:pt x="112" y="34"/>
                  </a:cubicBezTo>
                  <a:close/>
                  <a:moveTo>
                    <a:pt x="41" y="58"/>
                  </a:moveTo>
                  <a:cubicBezTo>
                    <a:pt x="35" y="59"/>
                    <a:pt x="35" y="59"/>
                    <a:pt x="35" y="59"/>
                  </a:cubicBezTo>
                  <a:cubicBezTo>
                    <a:pt x="37" y="60"/>
                    <a:pt x="37" y="60"/>
                    <a:pt x="37" y="60"/>
                  </a:cubicBezTo>
                  <a:lnTo>
                    <a:pt x="41" y="58"/>
                  </a:lnTo>
                  <a:close/>
                  <a:moveTo>
                    <a:pt x="15" y="163"/>
                  </a:moveTo>
                  <a:cubicBezTo>
                    <a:pt x="15" y="163"/>
                    <a:pt x="12" y="164"/>
                    <a:pt x="12" y="167"/>
                  </a:cubicBezTo>
                  <a:cubicBezTo>
                    <a:pt x="12" y="170"/>
                    <a:pt x="15" y="172"/>
                    <a:pt x="16" y="172"/>
                  </a:cubicBezTo>
                  <a:cubicBezTo>
                    <a:pt x="17" y="172"/>
                    <a:pt x="16" y="167"/>
                    <a:pt x="16" y="167"/>
                  </a:cubicBezTo>
                  <a:cubicBezTo>
                    <a:pt x="16" y="167"/>
                    <a:pt x="18" y="163"/>
                    <a:pt x="15" y="163"/>
                  </a:cubicBezTo>
                  <a:close/>
                  <a:moveTo>
                    <a:pt x="61" y="183"/>
                  </a:moveTo>
                  <a:cubicBezTo>
                    <a:pt x="59" y="178"/>
                    <a:pt x="59" y="178"/>
                    <a:pt x="59" y="178"/>
                  </a:cubicBezTo>
                  <a:cubicBezTo>
                    <a:pt x="53" y="174"/>
                    <a:pt x="53" y="174"/>
                    <a:pt x="53" y="174"/>
                  </a:cubicBezTo>
                  <a:cubicBezTo>
                    <a:pt x="50" y="175"/>
                    <a:pt x="50" y="175"/>
                    <a:pt x="50" y="175"/>
                  </a:cubicBezTo>
                  <a:cubicBezTo>
                    <a:pt x="50" y="175"/>
                    <a:pt x="52" y="173"/>
                    <a:pt x="53" y="173"/>
                  </a:cubicBezTo>
                  <a:cubicBezTo>
                    <a:pt x="54" y="172"/>
                    <a:pt x="53" y="170"/>
                    <a:pt x="53" y="170"/>
                  </a:cubicBezTo>
                  <a:cubicBezTo>
                    <a:pt x="52" y="170"/>
                    <a:pt x="52" y="170"/>
                    <a:pt x="52" y="170"/>
                  </a:cubicBezTo>
                  <a:cubicBezTo>
                    <a:pt x="56" y="165"/>
                    <a:pt x="56" y="165"/>
                    <a:pt x="56" y="165"/>
                  </a:cubicBezTo>
                  <a:cubicBezTo>
                    <a:pt x="56" y="165"/>
                    <a:pt x="58" y="165"/>
                    <a:pt x="59" y="164"/>
                  </a:cubicBezTo>
                  <a:cubicBezTo>
                    <a:pt x="60" y="163"/>
                    <a:pt x="59" y="159"/>
                    <a:pt x="59" y="159"/>
                  </a:cubicBezTo>
                  <a:cubicBezTo>
                    <a:pt x="57" y="160"/>
                    <a:pt x="57" y="160"/>
                    <a:pt x="57" y="160"/>
                  </a:cubicBezTo>
                  <a:cubicBezTo>
                    <a:pt x="59" y="159"/>
                    <a:pt x="59" y="159"/>
                    <a:pt x="59" y="159"/>
                  </a:cubicBezTo>
                  <a:cubicBezTo>
                    <a:pt x="59" y="159"/>
                    <a:pt x="57" y="155"/>
                    <a:pt x="57" y="154"/>
                  </a:cubicBezTo>
                  <a:cubicBezTo>
                    <a:pt x="57" y="151"/>
                    <a:pt x="59" y="148"/>
                    <a:pt x="59" y="148"/>
                  </a:cubicBezTo>
                  <a:cubicBezTo>
                    <a:pt x="58" y="145"/>
                    <a:pt x="58" y="145"/>
                    <a:pt x="58" y="145"/>
                  </a:cubicBezTo>
                  <a:cubicBezTo>
                    <a:pt x="58" y="145"/>
                    <a:pt x="53" y="146"/>
                    <a:pt x="53" y="145"/>
                  </a:cubicBezTo>
                  <a:cubicBezTo>
                    <a:pt x="54" y="144"/>
                    <a:pt x="59" y="143"/>
                    <a:pt x="59" y="143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63" y="137"/>
                    <a:pt x="60" y="133"/>
                    <a:pt x="59" y="133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6" y="132"/>
                    <a:pt x="57" y="131"/>
                    <a:pt x="59" y="131"/>
                  </a:cubicBezTo>
                  <a:cubicBezTo>
                    <a:pt x="60" y="131"/>
                    <a:pt x="65" y="134"/>
                    <a:pt x="68" y="133"/>
                  </a:cubicBezTo>
                  <a:cubicBezTo>
                    <a:pt x="71" y="132"/>
                    <a:pt x="73" y="128"/>
                    <a:pt x="73" y="128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73" y="124"/>
                    <a:pt x="67" y="122"/>
                    <a:pt x="67" y="122"/>
                  </a:cubicBezTo>
                  <a:cubicBezTo>
                    <a:pt x="67" y="120"/>
                    <a:pt x="70" y="122"/>
                    <a:pt x="70" y="122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7" y="120"/>
                    <a:pt x="77" y="120"/>
                    <a:pt x="77" y="120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80" y="123"/>
                    <a:pt x="80" y="123"/>
                    <a:pt x="80" y="123"/>
                  </a:cubicBezTo>
                  <a:cubicBezTo>
                    <a:pt x="80" y="123"/>
                    <a:pt x="81" y="119"/>
                    <a:pt x="81" y="118"/>
                  </a:cubicBezTo>
                  <a:cubicBezTo>
                    <a:pt x="82" y="117"/>
                    <a:pt x="83" y="116"/>
                    <a:pt x="83" y="116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3" y="109"/>
                    <a:pt x="81" y="104"/>
                    <a:pt x="81" y="103"/>
                  </a:cubicBezTo>
                  <a:cubicBezTo>
                    <a:pt x="81" y="102"/>
                    <a:pt x="87" y="95"/>
                    <a:pt x="89" y="95"/>
                  </a:cubicBezTo>
                  <a:cubicBezTo>
                    <a:pt x="90" y="95"/>
                    <a:pt x="90" y="97"/>
                    <a:pt x="90" y="97"/>
                  </a:cubicBezTo>
                  <a:cubicBezTo>
                    <a:pt x="87" y="101"/>
                    <a:pt x="87" y="101"/>
                    <a:pt x="87" y="101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03"/>
                    <a:pt x="90" y="102"/>
                    <a:pt x="91" y="102"/>
                  </a:cubicBezTo>
                  <a:cubicBezTo>
                    <a:pt x="92" y="103"/>
                    <a:pt x="91" y="104"/>
                    <a:pt x="90" y="106"/>
                  </a:cubicBezTo>
                  <a:cubicBezTo>
                    <a:pt x="89" y="106"/>
                    <a:pt x="92" y="107"/>
                    <a:pt x="93" y="107"/>
                  </a:cubicBezTo>
                  <a:cubicBezTo>
                    <a:pt x="94" y="106"/>
                    <a:pt x="93" y="102"/>
                    <a:pt x="93" y="102"/>
                  </a:cubicBezTo>
                  <a:cubicBezTo>
                    <a:pt x="93" y="102"/>
                    <a:pt x="94" y="99"/>
                    <a:pt x="96" y="99"/>
                  </a:cubicBezTo>
                  <a:cubicBezTo>
                    <a:pt x="97" y="99"/>
                    <a:pt x="98" y="101"/>
                    <a:pt x="97" y="101"/>
                  </a:cubicBezTo>
                  <a:cubicBezTo>
                    <a:pt x="96" y="102"/>
                    <a:pt x="96" y="103"/>
                    <a:pt x="97" y="104"/>
                  </a:cubicBezTo>
                  <a:cubicBezTo>
                    <a:pt x="98" y="104"/>
                    <a:pt x="100" y="103"/>
                    <a:pt x="100" y="103"/>
                  </a:cubicBezTo>
                  <a:cubicBezTo>
                    <a:pt x="100" y="100"/>
                    <a:pt x="100" y="100"/>
                    <a:pt x="100" y="100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103" y="96"/>
                    <a:pt x="103" y="96"/>
                    <a:pt x="103" y="96"/>
                  </a:cubicBezTo>
                  <a:cubicBezTo>
                    <a:pt x="107" y="92"/>
                    <a:pt x="107" y="92"/>
                    <a:pt x="107" y="92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7" y="85"/>
                    <a:pt x="107" y="85"/>
                    <a:pt x="107" y="85"/>
                  </a:cubicBezTo>
                  <a:cubicBezTo>
                    <a:pt x="107" y="82"/>
                    <a:pt x="107" y="82"/>
                    <a:pt x="107" y="82"/>
                  </a:cubicBezTo>
                  <a:cubicBezTo>
                    <a:pt x="107" y="80"/>
                    <a:pt x="103" y="78"/>
                    <a:pt x="103" y="78"/>
                  </a:cubicBezTo>
                  <a:cubicBezTo>
                    <a:pt x="91" y="80"/>
                    <a:pt x="91" y="80"/>
                    <a:pt x="91" y="80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87" y="78"/>
                    <a:pt x="86" y="75"/>
                    <a:pt x="85" y="75"/>
                  </a:cubicBezTo>
                  <a:cubicBezTo>
                    <a:pt x="84" y="74"/>
                    <a:pt x="82" y="76"/>
                    <a:pt x="82" y="76"/>
                  </a:cubicBezTo>
                  <a:cubicBezTo>
                    <a:pt x="82" y="78"/>
                    <a:pt x="82" y="78"/>
                    <a:pt x="82" y="78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2"/>
                    <a:pt x="84" y="72"/>
                    <a:pt x="84" y="72"/>
                  </a:cubicBezTo>
                  <a:cubicBezTo>
                    <a:pt x="85" y="72"/>
                    <a:pt x="85" y="72"/>
                    <a:pt x="85" y="72"/>
                  </a:cubicBezTo>
                  <a:cubicBezTo>
                    <a:pt x="87" y="69"/>
                    <a:pt x="87" y="69"/>
                    <a:pt x="87" y="69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4" y="54"/>
                    <a:pt x="84" y="54"/>
                    <a:pt x="84" y="54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85" y="50"/>
                    <a:pt x="81" y="50"/>
                    <a:pt x="81" y="50"/>
                  </a:cubicBezTo>
                  <a:cubicBezTo>
                    <a:pt x="74" y="45"/>
                    <a:pt x="74" y="45"/>
                    <a:pt x="74" y="45"/>
                  </a:cubicBezTo>
                  <a:cubicBezTo>
                    <a:pt x="72" y="45"/>
                    <a:pt x="72" y="45"/>
                    <a:pt x="72" y="45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0" y="48"/>
                    <a:pt x="60" y="49"/>
                  </a:cubicBezTo>
                  <a:cubicBezTo>
                    <a:pt x="59" y="50"/>
                    <a:pt x="57" y="52"/>
                    <a:pt x="56" y="51"/>
                  </a:cubicBezTo>
                  <a:cubicBezTo>
                    <a:pt x="56" y="50"/>
                    <a:pt x="58" y="49"/>
                    <a:pt x="57" y="48"/>
                  </a:cubicBezTo>
                  <a:cubicBezTo>
                    <a:pt x="57" y="46"/>
                    <a:pt x="49" y="48"/>
                    <a:pt x="49" y="48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4" y="62"/>
                    <a:pt x="44" y="63"/>
                  </a:cubicBezTo>
                  <a:cubicBezTo>
                    <a:pt x="43" y="63"/>
                    <a:pt x="45" y="64"/>
                    <a:pt x="45" y="64"/>
                  </a:cubicBezTo>
                  <a:cubicBezTo>
                    <a:pt x="45" y="64"/>
                    <a:pt x="45" y="65"/>
                    <a:pt x="44" y="65"/>
                  </a:cubicBezTo>
                  <a:cubicBezTo>
                    <a:pt x="43" y="66"/>
                    <a:pt x="44" y="68"/>
                    <a:pt x="44" y="68"/>
                  </a:cubicBezTo>
                  <a:cubicBezTo>
                    <a:pt x="45" y="68"/>
                    <a:pt x="48" y="69"/>
                    <a:pt x="48" y="69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6"/>
                    <a:pt x="50" y="78"/>
                    <a:pt x="48" y="78"/>
                  </a:cubicBezTo>
                  <a:cubicBezTo>
                    <a:pt x="45" y="79"/>
                    <a:pt x="45" y="76"/>
                    <a:pt x="45" y="76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1" y="72"/>
                    <a:pt x="40" y="72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8" y="74"/>
                    <a:pt x="38" y="74"/>
                    <a:pt x="38" y="74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5" y="62"/>
                    <a:pt x="35" y="62"/>
                    <a:pt x="35" y="62"/>
                  </a:cubicBezTo>
                  <a:cubicBezTo>
                    <a:pt x="33" y="62"/>
                    <a:pt x="32" y="64"/>
                    <a:pt x="32" y="66"/>
                  </a:cubicBezTo>
                  <a:cubicBezTo>
                    <a:pt x="31" y="67"/>
                    <a:pt x="33" y="67"/>
                    <a:pt x="33" y="67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7" y="77"/>
                    <a:pt x="27" y="79"/>
                  </a:cubicBezTo>
                  <a:cubicBezTo>
                    <a:pt x="27" y="82"/>
                    <a:pt x="22" y="81"/>
                    <a:pt x="22" y="81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6"/>
                    <a:pt x="12" y="75"/>
                    <a:pt x="9" y="74"/>
                  </a:cubicBezTo>
                  <a:cubicBezTo>
                    <a:pt x="6" y="72"/>
                    <a:pt x="7" y="70"/>
                    <a:pt x="7" y="68"/>
                  </a:cubicBezTo>
                  <a:cubicBezTo>
                    <a:pt x="7" y="67"/>
                    <a:pt x="8" y="66"/>
                    <a:pt x="8" y="66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5" y="70"/>
                    <a:pt x="5" y="70"/>
                    <a:pt x="5" y="70"/>
                  </a:cubicBezTo>
                  <a:cubicBezTo>
                    <a:pt x="4" y="74"/>
                    <a:pt x="3" y="85"/>
                    <a:pt x="3" y="85"/>
                  </a:cubicBezTo>
                  <a:cubicBezTo>
                    <a:pt x="4" y="84"/>
                    <a:pt x="4" y="84"/>
                    <a:pt x="4" y="84"/>
                  </a:cubicBezTo>
                  <a:cubicBezTo>
                    <a:pt x="9" y="92"/>
                    <a:pt x="9" y="92"/>
                    <a:pt x="9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6" y="90"/>
                    <a:pt x="6" y="90"/>
                    <a:pt x="6" y="90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4" y="98"/>
                    <a:pt x="4" y="98"/>
                    <a:pt x="4" y="98"/>
                  </a:cubicBezTo>
                  <a:cubicBezTo>
                    <a:pt x="2" y="99"/>
                    <a:pt x="2" y="99"/>
                    <a:pt x="2" y="99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2" y="109"/>
                    <a:pt x="2" y="109"/>
                    <a:pt x="2" y="109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8" y="107"/>
                    <a:pt x="8" y="107"/>
                    <a:pt x="8" y="107"/>
                  </a:cubicBezTo>
                  <a:cubicBezTo>
                    <a:pt x="8" y="113"/>
                    <a:pt x="8" y="113"/>
                    <a:pt x="8" y="113"/>
                  </a:cubicBezTo>
                  <a:cubicBezTo>
                    <a:pt x="8" y="113"/>
                    <a:pt x="12" y="115"/>
                    <a:pt x="11" y="117"/>
                  </a:cubicBezTo>
                  <a:cubicBezTo>
                    <a:pt x="10" y="119"/>
                    <a:pt x="8" y="122"/>
                    <a:pt x="6" y="120"/>
                  </a:cubicBezTo>
                  <a:cubicBezTo>
                    <a:pt x="3" y="119"/>
                    <a:pt x="4" y="112"/>
                    <a:pt x="4" y="112"/>
                  </a:cubicBezTo>
                  <a:cubicBezTo>
                    <a:pt x="3" y="112"/>
                    <a:pt x="3" y="112"/>
                    <a:pt x="3" y="112"/>
                  </a:cubicBezTo>
                  <a:cubicBezTo>
                    <a:pt x="3" y="112"/>
                    <a:pt x="4" y="122"/>
                    <a:pt x="4" y="124"/>
                  </a:cubicBezTo>
                  <a:cubicBezTo>
                    <a:pt x="4" y="127"/>
                    <a:pt x="1" y="131"/>
                    <a:pt x="1" y="131"/>
                  </a:cubicBezTo>
                  <a:cubicBezTo>
                    <a:pt x="2" y="132"/>
                    <a:pt x="2" y="132"/>
                    <a:pt x="2" y="13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2" y="141"/>
                    <a:pt x="2" y="141"/>
                    <a:pt x="2" y="141"/>
                  </a:cubicBezTo>
                  <a:cubicBezTo>
                    <a:pt x="7" y="145"/>
                    <a:pt x="7" y="145"/>
                    <a:pt x="7" y="145"/>
                  </a:cubicBezTo>
                  <a:cubicBezTo>
                    <a:pt x="5" y="138"/>
                    <a:pt x="5" y="138"/>
                    <a:pt x="5" y="138"/>
                  </a:cubicBezTo>
                  <a:cubicBezTo>
                    <a:pt x="7" y="138"/>
                    <a:pt x="7" y="138"/>
                    <a:pt x="7" y="138"/>
                  </a:cubicBezTo>
                  <a:cubicBezTo>
                    <a:pt x="9" y="145"/>
                    <a:pt x="9" y="145"/>
                    <a:pt x="9" y="145"/>
                  </a:cubicBezTo>
                  <a:cubicBezTo>
                    <a:pt x="15" y="147"/>
                    <a:pt x="15" y="147"/>
                    <a:pt x="15" y="147"/>
                  </a:cubicBezTo>
                  <a:cubicBezTo>
                    <a:pt x="17" y="147"/>
                    <a:pt x="17" y="147"/>
                    <a:pt x="17" y="147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20" y="159"/>
                    <a:pt x="20" y="159"/>
                    <a:pt x="20" y="159"/>
                  </a:cubicBezTo>
                  <a:cubicBezTo>
                    <a:pt x="20" y="159"/>
                    <a:pt x="21" y="163"/>
                    <a:pt x="21" y="166"/>
                  </a:cubicBezTo>
                  <a:cubicBezTo>
                    <a:pt x="21" y="169"/>
                    <a:pt x="18" y="173"/>
                    <a:pt x="18" y="175"/>
                  </a:cubicBezTo>
                  <a:cubicBezTo>
                    <a:pt x="18" y="177"/>
                    <a:pt x="20" y="178"/>
                    <a:pt x="20" y="179"/>
                  </a:cubicBezTo>
                  <a:cubicBezTo>
                    <a:pt x="19" y="179"/>
                    <a:pt x="19" y="180"/>
                    <a:pt x="19" y="181"/>
                  </a:cubicBezTo>
                  <a:cubicBezTo>
                    <a:pt x="20" y="181"/>
                    <a:pt x="21" y="182"/>
                    <a:pt x="22" y="182"/>
                  </a:cubicBezTo>
                  <a:cubicBezTo>
                    <a:pt x="28" y="181"/>
                    <a:pt x="33" y="183"/>
                    <a:pt x="39" y="185"/>
                  </a:cubicBezTo>
                  <a:cubicBezTo>
                    <a:pt x="41" y="185"/>
                    <a:pt x="40" y="190"/>
                    <a:pt x="44" y="189"/>
                  </a:cubicBezTo>
                  <a:cubicBezTo>
                    <a:pt x="47" y="187"/>
                    <a:pt x="48" y="183"/>
                    <a:pt x="49" y="189"/>
                  </a:cubicBezTo>
                  <a:cubicBezTo>
                    <a:pt x="49" y="189"/>
                    <a:pt x="49" y="188"/>
                    <a:pt x="50" y="188"/>
                  </a:cubicBezTo>
                  <a:cubicBezTo>
                    <a:pt x="50" y="186"/>
                    <a:pt x="50" y="186"/>
                    <a:pt x="50" y="186"/>
                  </a:cubicBezTo>
                  <a:cubicBezTo>
                    <a:pt x="54" y="183"/>
                    <a:pt x="54" y="183"/>
                    <a:pt x="54" y="183"/>
                  </a:cubicBezTo>
                  <a:cubicBezTo>
                    <a:pt x="54" y="183"/>
                    <a:pt x="56" y="181"/>
                    <a:pt x="57" y="181"/>
                  </a:cubicBezTo>
                  <a:cubicBezTo>
                    <a:pt x="58" y="181"/>
                    <a:pt x="57" y="185"/>
                    <a:pt x="57" y="186"/>
                  </a:cubicBezTo>
                  <a:cubicBezTo>
                    <a:pt x="57" y="187"/>
                    <a:pt x="59" y="188"/>
                    <a:pt x="61" y="188"/>
                  </a:cubicBezTo>
                  <a:cubicBezTo>
                    <a:pt x="63" y="187"/>
                    <a:pt x="60" y="186"/>
                    <a:pt x="59" y="185"/>
                  </a:cubicBezTo>
                  <a:cubicBezTo>
                    <a:pt x="59" y="183"/>
                    <a:pt x="61" y="183"/>
                    <a:pt x="61" y="183"/>
                  </a:cubicBezTo>
                  <a:close/>
                  <a:moveTo>
                    <a:pt x="170" y="130"/>
                  </a:moveTo>
                  <a:cubicBezTo>
                    <a:pt x="170" y="129"/>
                    <a:pt x="169" y="126"/>
                    <a:pt x="169" y="125"/>
                  </a:cubicBezTo>
                  <a:cubicBezTo>
                    <a:pt x="167" y="116"/>
                    <a:pt x="167" y="116"/>
                    <a:pt x="167" y="116"/>
                  </a:cubicBezTo>
                  <a:cubicBezTo>
                    <a:pt x="167" y="116"/>
                    <a:pt x="167" y="112"/>
                    <a:pt x="168" y="111"/>
                  </a:cubicBezTo>
                  <a:cubicBezTo>
                    <a:pt x="170" y="111"/>
                    <a:pt x="171" y="109"/>
                    <a:pt x="169" y="108"/>
                  </a:cubicBezTo>
                  <a:cubicBezTo>
                    <a:pt x="167" y="107"/>
                    <a:pt x="157" y="104"/>
                    <a:pt x="157" y="104"/>
                  </a:cubicBezTo>
                  <a:cubicBezTo>
                    <a:pt x="157" y="104"/>
                    <a:pt x="152" y="108"/>
                    <a:pt x="149" y="110"/>
                  </a:cubicBezTo>
                  <a:cubicBezTo>
                    <a:pt x="146" y="111"/>
                    <a:pt x="142" y="112"/>
                    <a:pt x="142" y="112"/>
                  </a:cubicBezTo>
                  <a:cubicBezTo>
                    <a:pt x="142" y="114"/>
                    <a:pt x="142" y="114"/>
                    <a:pt x="142" y="114"/>
                  </a:cubicBezTo>
                  <a:cubicBezTo>
                    <a:pt x="142" y="114"/>
                    <a:pt x="147" y="113"/>
                    <a:pt x="148" y="114"/>
                  </a:cubicBezTo>
                  <a:cubicBezTo>
                    <a:pt x="149" y="116"/>
                    <a:pt x="149" y="120"/>
                    <a:pt x="149" y="120"/>
                  </a:cubicBezTo>
                  <a:cubicBezTo>
                    <a:pt x="151" y="126"/>
                    <a:pt x="151" y="126"/>
                    <a:pt x="151" y="126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1" y="133"/>
                    <a:pt x="151" y="133"/>
                    <a:pt x="151" y="133"/>
                  </a:cubicBezTo>
                  <a:cubicBezTo>
                    <a:pt x="148" y="132"/>
                    <a:pt x="148" y="132"/>
                    <a:pt x="148" y="132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6" y="129"/>
                    <a:pt x="146" y="129"/>
                    <a:pt x="146" y="129"/>
                  </a:cubicBezTo>
                  <a:cubicBezTo>
                    <a:pt x="149" y="129"/>
                    <a:pt x="149" y="129"/>
                    <a:pt x="149" y="129"/>
                  </a:cubicBezTo>
                  <a:cubicBezTo>
                    <a:pt x="149" y="128"/>
                    <a:pt x="149" y="125"/>
                    <a:pt x="148" y="124"/>
                  </a:cubicBezTo>
                  <a:cubicBezTo>
                    <a:pt x="148" y="117"/>
                    <a:pt x="148" y="117"/>
                    <a:pt x="148" y="117"/>
                  </a:cubicBezTo>
                  <a:cubicBezTo>
                    <a:pt x="148" y="117"/>
                    <a:pt x="146" y="115"/>
                    <a:pt x="145" y="116"/>
                  </a:cubicBezTo>
                  <a:cubicBezTo>
                    <a:pt x="142" y="117"/>
                    <a:pt x="145" y="122"/>
                    <a:pt x="145" y="122"/>
                  </a:cubicBezTo>
                  <a:cubicBezTo>
                    <a:pt x="145" y="122"/>
                    <a:pt x="142" y="123"/>
                    <a:pt x="142" y="125"/>
                  </a:cubicBezTo>
                  <a:cubicBezTo>
                    <a:pt x="142" y="130"/>
                    <a:pt x="142" y="130"/>
                    <a:pt x="142" y="130"/>
                  </a:cubicBezTo>
                  <a:cubicBezTo>
                    <a:pt x="139" y="134"/>
                    <a:pt x="139" y="134"/>
                    <a:pt x="139" y="134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5" y="130"/>
                    <a:pt x="135" y="130"/>
                    <a:pt x="135" y="130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6" y="125"/>
                    <a:pt x="136" y="125"/>
                    <a:pt x="136" y="125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3" y="125"/>
                    <a:pt x="137" y="122"/>
                    <a:pt x="137" y="120"/>
                  </a:cubicBezTo>
                  <a:cubicBezTo>
                    <a:pt x="137" y="118"/>
                    <a:pt x="137" y="117"/>
                    <a:pt x="138" y="116"/>
                  </a:cubicBezTo>
                  <a:cubicBezTo>
                    <a:pt x="139" y="116"/>
                    <a:pt x="140" y="114"/>
                    <a:pt x="140" y="114"/>
                  </a:cubicBezTo>
                  <a:cubicBezTo>
                    <a:pt x="139" y="113"/>
                    <a:pt x="139" y="113"/>
                    <a:pt x="139" y="113"/>
                  </a:cubicBezTo>
                  <a:cubicBezTo>
                    <a:pt x="139" y="113"/>
                    <a:pt x="131" y="115"/>
                    <a:pt x="129" y="114"/>
                  </a:cubicBezTo>
                  <a:cubicBezTo>
                    <a:pt x="125" y="113"/>
                    <a:pt x="120" y="110"/>
                    <a:pt x="120" y="110"/>
                  </a:cubicBezTo>
                  <a:cubicBezTo>
                    <a:pt x="121" y="113"/>
                    <a:pt x="121" y="113"/>
                    <a:pt x="121" y="113"/>
                  </a:cubicBezTo>
                  <a:cubicBezTo>
                    <a:pt x="121" y="113"/>
                    <a:pt x="127" y="115"/>
                    <a:pt x="130" y="117"/>
                  </a:cubicBezTo>
                  <a:cubicBezTo>
                    <a:pt x="131" y="119"/>
                    <a:pt x="123" y="122"/>
                    <a:pt x="123" y="122"/>
                  </a:cubicBezTo>
                  <a:cubicBezTo>
                    <a:pt x="123" y="122"/>
                    <a:pt x="123" y="127"/>
                    <a:pt x="121" y="128"/>
                  </a:cubicBezTo>
                  <a:cubicBezTo>
                    <a:pt x="119" y="129"/>
                    <a:pt x="115" y="127"/>
                    <a:pt x="115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8"/>
                    <a:pt x="109" y="128"/>
                    <a:pt x="109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105" y="130"/>
                    <a:pt x="105" y="130"/>
                    <a:pt x="105" y="130"/>
                  </a:cubicBezTo>
                  <a:cubicBezTo>
                    <a:pt x="108" y="131"/>
                    <a:pt x="108" y="131"/>
                    <a:pt x="108" y="131"/>
                  </a:cubicBezTo>
                  <a:cubicBezTo>
                    <a:pt x="110" y="132"/>
                    <a:pt x="110" y="132"/>
                    <a:pt x="110" y="132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7" y="134"/>
                    <a:pt x="107" y="134"/>
                    <a:pt x="107" y="134"/>
                  </a:cubicBezTo>
                  <a:cubicBezTo>
                    <a:pt x="109" y="134"/>
                    <a:pt x="109" y="134"/>
                    <a:pt x="109" y="134"/>
                  </a:cubicBezTo>
                  <a:cubicBezTo>
                    <a:pt x="115" y="138"/>
                    <a:pt x="115" y="138"/>
                    <a:pt x="115" y="138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4" y="144"/>
                    <a:pt x="114" y="144"/>
                    <a:pt x="114" y="144"/>
                  </a:cubicBezTo>
                  <a:cubicBezTo>
                    <a:pt x="117" y="145"/>
                    <a:pt x="117" y="145"/>
                    <a:pt x="117" y="145"/>
                  </a:cubicBezTo>
                  <a:cubicBezTo>
                    <a:pt x="117" y="151"/>
                    <a:pt x="117" y="151"/>
                    <a:pt x="117" y="151"/>
                  </a:cubicBezTo>
                  <a:cubicBezTo>
                    <a:pt x="113" y="155"/>
                    <a:pt x="113" y="155"/>
                    <a:pt x="113" y="155"/>
                  </a:cubicBezTo>
                  <a:cubicBezTo>
                    <a:pt x="121" y="163"/>
                    <a:pt x="121" y="163"/>
                    <a:pt x="121" y="163"/>
                  </a:cubicBezTo>
                  <a:cubicBezTo>
                    <a:pt x="121" y="163"/>
                    <a:pt x="125" y="162"/>
                    <a:pt x="127" y="162"/>
                  </a:cubicBezTo>
                  <a:cubicBezTo>
                    <a:pt x="129" y="162"/>
                    <a:pt x="130" y="165"/>
                    <a:pt x="132" y="164"/>
                  </a:cubicBezTo>
                  <a:cubicBezTo>
                    <a:pt x="134" y="164"/>
                    <a:pt x="135" y="161"/>
                    <a:pt x="137" y="162"/>
                  </a:cubicBezTo>
                  <a:cubicBezTo>
                    <a:pt x="138" y="164"/>
                    <a:pt x="137" y="166"/>
                    <a:pt x="137" y="166"/>
                  </a:cubicBezTo>
                  <a:cubicBezTo>
                    <a:pt x="139" y="166"/>
                    <a:pt x="139" y="166"/>
                    <a:pt x="139" y="166"/>
                  </a:cubicBezTo>
                  <a:cubicBezTo>
                    <a:pt x="137" y="169"/>
                    <a:pt x="137" y="169"/>
                    <a:pt x="137" y="169"/>
                  </a:cubicBezTo>
                  <a:cubicBezTo>
                    <a:pt x="138" y="171"/>
                    <a:pt x="138" y="171"/>
                    <a:pt x="138" y="171"/>
                  </a:cubicBezTo>
                  <a:cubicBezTo>
                    <a:pt x="139" y="171"/>
                    <a:pt x="139" y="171"/>
                    <a:pt x="139" y="171"/>
                  </a:cubicBezTo>
                  <a:cubicBezTo>
                    <a:pt x="139" y="173"/>
                    <a:pt x="139" y="173"/>
                    <a:pt x="139" y="173"/>
                  </a:cubicBezTo>
                  <a:cubicBezTo>
                    <a:pt x="134" y="171"/>
                    <a:pt x="134" y="171"/>
                    <a:pt x="134" y="171"/>
                  </a:cubicBezTo>
                  <a:cubicBezTo>
                    <a:pt x="134" y="172"/>
                    <a:pt x="134" y="172"/>
                    <a:pt x="134" y="172"/>
                  </a:cubicBezTo>
                  <a:cubicBezTo>
                    <a:pt x="142" y="177"/>
                    <a:pt x="142" y="177"/>
                    <a:pt x="142" y="177"/>
                  </a:cubicBezTo>
                  <a:cubicBezTo>
                    <a:pt x="147" y="176"/>
                    <a:pt x="147" y="176"/>
                    <a:pt x="147" y="176"/>
                  </a:cubicBezTo>
                  <a:cubicBezTo>
                    <a:pt x="149" y="179"/>
                    <a:pt x="149" y="179"/>
                    <a:pt x="149" y="179"/>
                  </a:cubicBezTo>
                  <a:cubicBezTo>
                    <a:pt x="154" y="177"/>
                    <a:pt x="154" y="177"/>
                    <a:pt x="154" y="177"/>
                  </a:cubicBezTo>
                  <a:cubicBezTo>
                    <a:pt x="154" y="177"/>
                    <a:pt x="151" y="175"/>
                    <a:pt x="153" y="174"/>
                  </a:cubicBezTo>
                  <a:cubicBezTo>
                    <a:pt x="154" y="173"/>
                    <a:pt x="156" y="171"/>
                    <a:pt x="154" y="170"/>
                  </a:cubicBezTo>
                  <a:cubicBezTo>
                    <a:pt x="151" y="170"/>
                    <a:pt x="148" y="170"/>
                    <a:pt x="148" y="167"/>
                  </a:cubicBezTo>
                  <a:cubicBezTo>
                    <a:pt x="149" y="166"/>
                    <a:pt x="155" y="161"/>
                    <a:pt x="158" y="161"/>
                  </a:cubicBezTo>
                  <a:cubicBezTo>
                    <a:pt x="161" y="161"/>
                    <a:pt x="164" y="161"/>
                    <a:pt x="165" y="158"/>
                  </a:cubicBezTo>
                  <a:cubicBezTo>
                    <a:pt x="165" y="155"/>
                    <a:pt x="162" y="150"/>
                    <a:pt x="159" y="150"/>
                  </a:cubicBezTo>
                  <a:cubicBezTo>
                    <a:pt x="157" y="149"/>
                    <a:pt x="153" y="148"/>
                    <a:pt x="154" y="147"/>
                  </a:cubicBezTo>
                  <a:cubicBezTo>
                    <a:pt x="155" y="146"/>
                    <a:pt x="155" y="142"/>
                    <a:pt x="155" y="142"/>
                  </a:cubicBezTo>
                  <a:cubicBezTo>
                    <a:pt x="155" y="142"/>
                    <a:pt x="157" y="138"/>
                    <a:pt x="158" y="138"/>
                  </a:cubicBezTo>
                  <a:cubicBezTo>
                    <a:pt x="159" y="137"/>
                    <a:pt x="164" y="137"/>
                    <a:pt x="164" y="137"/>
                  </a:cubicBezTo>
                  <a:cubicBezTo>
                    <a:pt x="164" y="137"/>
                    <a:pt x="165" y="133"/>
                    <a:pt x="166" y="134"/>
                  </a:cubicBezTo>
                  <a:cubicBezTo>
                    <a:pt x="168" y="134"/>
                    <a:pt x="166" y="134"/>
                    <a:pt x="166" y="137"/>
                  </a:cubicBezTo>
                  <a:cubicBezTo>
                    <a:pt x="166" y="138"/>
                    <a:pt x="167" y="143"/>
                    <a:pt x="169" y="142"/>
                  </a:cubicBezTo>
                  <a:cubicBezTo>
                    <a:pt x="171" y="141"/>
                    <a:pt x="173" y="138"/>
                    <a:pt x="173" y="138"/>
                  </a:cubicBezTo>
                  <a:cubicBezTo>
                    <a:pt x="173" y="138"/>
                    <a:pt x="171" y="130"/>
                    <a:pt x="170" y="130"/>
                  </a:cubicBezTo>
                  <a:close/>
                  <a:moveTo>
                    <a:pt x="11" y="148"/>
                  </a:moveTo>
                  <a:cubicBezTo>
                    <a:pt x="9" y="146"/>
                    <a:pt x="9" y="146"/>
                    <a:pt x="9" y="146"/>
                  </a:cubicBezTo>
                  <a:cubicBezTo>
                    <a:pt x="9" y="149"/>
                    <a:pt x="9" y="149"/>
                    <a:pt x="9" y="149"/>
                  </a:cubicBezTo>
                  <a:cubicBezTo>
                    <a:pt x="10" y="151"/>
                    <a:pt x="10" y="151"/>
                    <a:pt x="10" y="151"/>
                  </a:cubicBezTo>
                  <a:cubicBezTo>
                    <a:pt x="11" y="155"/>
                    <a:pt x="11" y="155"/>
                    <a:pt x="11" y="155"/>
                  </a:cubicBezTo>
                  <a:cubicBezTo>
                    <a:pt x="12" y="151"/>
                    <a:pt x="12" y="151"/>
                    <a:pt x="12" y="151"/>
                  </a:cubicBezTo>
                  <a:cubicBezTo>
                    <a:pt x="12" y="148"/>
                    <a:pt x="11" y="148"/>
                    <a:pt x="11" y="148"/>
                  </a:cubicBezTo>
                  <a:close/>
                  <a:moveTo>
                    <a:pt x="267" y="166"/>
                  </a:moveTo>
                  <a:cubicBezTo>
                    <a:pt x="261" y="162"/>
                    <a:pt x="261" y="162"/>
                    <a:pt x="261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2" y="156"/>
                    <a:pt x="252" y="156"/>
                    <a:pt x="252" y="156"/>
                  </a:cubicBezTo>
                  <a:cubicBezTo>
                    <a:pt x="249" y="161"/>
                    <a:pt x="249" y="161"/>
                    <a:pt x="249" y="161"/>
                  </a:cubicBezTo>
                  <a:cubicBezTo>
                    <a:pt x="249" y="161"/>
                    <a:pt x="251" y="162"/>
                    <a:pt x="250" y="164"/>
                  </a:cubicBezTo>
                  <a:cubicBezTo>
                    <a:pt x="250" y="166"/>
                    <a:pt x="249" y="169"/>
                    <a:pt x="249" y="169"/>
                  </a:cubicBezTo>
                  <a:cubicBezTo>
                    <a:pt x="264" y="175"/>
                    <a:pt x="264" y="175"/>
                    <a:pt x="264" y="175"/>
                  </a:cubicBezTo>
                  <a:cubicBezTo>
                    <a:pt x="265" y="174"/>
                    <a:pt x="265" y="174"/>
                    <a:pt x="265" y="174"/>
                  </a:cubicBezTo>
                  <a:cubicBezTo>
                    <a:pt x="265" y="171"/>
                    <a:pt x="265" y="171"/>
                    <a:pt x="265" y="171"/>
                  </a:cubicBezTo>
                  <a:cubicBezTo>
                    <a:pt x="268" y="170"/>
                    <a:pt x="268" y="170"/>
                    <a:pt x="268" y="170"/>
                  </a:cubicBezTo>
                  <a:lnTo>
                    <a:pt x="267" y="166"/>
                  </a:lnTo>
                  <a:close/>
                  <a:moveTo>
                    <a:pt x="174" y="134"/>
                  </a:moveTo>
                  <a:cubicBezTo>
                    <a:pt x="175" y="138"/>
                    <a:pt x="178" y="138"/>
                    <a:pt x="176" y="134"/>
                  </a:cubicBezTo>
                  <a:cubicBezTo>
                    <a:pt x="176" y="131"/>
                    <a:pt x="174" y="134"/>
                    <a:pt x="174" y="134"/>
                  </a:cubicBezTo>
                  <a:close/>
                  <a:moveTo>
                    <a:pt x="131" y="69"/>
                  </a:moveTo>
                  <a:cubicBezTo>
                    <a:pt x="134" y="68"/>
                    <a:pt x="136" y="65"/>
                    <a:pt x="136" y="65"/>
                  </a:cubicBezTo>
                  <a:cubicBezTo>
                    <a:pt x="129" y="65"/>
                    <a:pt x="129" y="65"/>
                    <a:pt x="129" y="65"/>
                  </a:cubicBezTo>
                  <a:cubicBezTo>
                    <a:pt x="129" y="65"/>
                    <a:pt x="129" y="69"/>
                    <a:pt x="131" y="69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0" name="Freeform 135" descr="© INSCALE GmbH, 18.06.2010"/>
            <p:cNvSpPr>
              <a:spLocks/>
            </p:cNvSpPr>
            <p:nvPr/>
          </p:nvSpPr>
          <p:spPr bwMode="auto">
            <a:xfrm>
              <a:off x="7230377" y="4699774"/>
              <a:ext cx="382979" cy="269368"/>
            </a:xfrm>
            <a:custGeom>
              <a:avLst/>
              <a:gdLst/>
              <a:ahLst/>
              <a:cxnLst>
                <a:cxn ang="0">
                  <a:pos x="119" y="13"/>
                </a:cxn>
                <a:cxn ang="0">
                  <a:pos x="108" y="13"/>
                </a:cxn>
                <a:cxn ang="0">
                  <a:pos x="96" y="20"/>
                </a:cxn>
                <a:cxn ang="0">
                  <a:pos x="83" y="20"/>
                </a:cxn>
                <a:cxn ang="0">
                  <a:pos x="68" y="22"/>
                </a:cxn>
                <a:cxn ang="0">
                  <a:pos x="59" y="30"/>
                </a:cxn>
                <a:cxn ang="0">
                  <a:pos x="46" y="34"/>
                </a:cxn>
                <a:cxn ang="0">
                  <a:pos x="33" y="33"/>
                </a:cxn>
                <a:cxn ang="0">
                  <a:pos x="18" y="31"/>
                </a:cxn>
                <a:cxn ang="0">
                  <a:pos x="15" y="36"/>
                </a:cxn>
                <a:cxn ang="0">
                  <a:pos x="0" y="45"/>
                </a:cxn>
                <a:cxn ang="0">
                  <a:pos x="14" y="53"/>
                </a:cxn>
                <a:cxn ang="0">
                  <a:pos x="5" y="68"/>
                </a:cxn>
                <a:cxn ang="0">
                  <a:pos x="11" y="78"/>
                </a:cxn>
                <a:cxn ang="0">
                  <a:pos x="18" y="91"/>
                </a:cxn>
                <a:cxn ang="0">
                  <a:pos x="7" y="99"/>
                </a:cxn>
                <a:cxn ang="0">
                  <a:pos x="19" y="98"/>
                </a:cxn>
                <a:cxn ang="0">
                  <a:pos x="32" y="97"/>
                </a:cxn>
                <a:cxn ang="0">
                  <a:pos x="52" y="93"/>
                </a:cxn>
                <a:cxn ang="0">
                  <a:pos x="55" y="88"/>
                </a:cxn>
                <a:cxn ang="0">
                  <a:pos x="58" y="88"/>
                </a:cxn>
                <a:cxn ang="0">
                  <a:pos x="72" y="97"/>
                </a:cxn>
                <a:cxn ang="0">
                  <a:pos x="80" y="96"/>
                </a:cxn>
                <a:cxn ang="0">
                  <a:pos x="94" y="94"/>
                </a:cxn>
                <a:cxn ang="0">
                  <a:pos x="95" y="83"/>
                </a:cxn>
                <a:cxn ang="0">
                  <a:pos x="85" y="80"/>
                </a:cxn>
                <a:cxn ang="0">
                  <a:pos x="107" y="71"/>
                </a:cxn>
                <a:cxn ang="0">
                  <a:pos x="102" y="50"/>
                </a:cxn>
                <a:cxn ang="0">
                  <a:pos x="124" y="31"/>
                </a:cxn>
                <a:cxn ang="0">
                  <a:pos x="132" y="23"/>
                </a:cxn>
                <a:cxn ang="0">
                  <a:pos x="145" y="20"/>
                </a:cxn>
                <a:cxn ang="0">
                  <a:pos x="137" y="11"/>
                </a:cxn>
                <a:cxn ang="0">
                  <a:pos x="133" y="3"/>
                </a:cxn>
                <a:cxn ang="0">
                  <a:pos x="121" y="3"/>
                </a:cxn>
              </a:cxnLst>
              <a:rect l="0" t="0" r="r" b="b"/>
              <a:pathLst>
                <a:path w="145" h="102">
                  <a:moveTo>
                    <a:pt x="117" y="6"/>
                  </a:moveTo>
                  <a:cubicBezTo>
                    <a:pt x="115" y="10"/>
                    <a:pt x="119" y="13"/>
                    <a:pt x="119" y="13"/>
                  </a:cubicBezTo>
                  <a:cubicBezTo>
                    <a:pt x="116" y="15"/>
                    <a:pt x="116" y="15"/>
                    <a:pt x="116" y="15"/>
                  </a:cubicBezTo>
                  <a:cubicBezTo>
                    <a:pt x="116" y="15"/>
                    <a:pt x="114" y="12"/>
                    <a:pt x="108" y="13"/>
                  </a:cubicBezTo>
                  <a:cubicBezTo>
                    <a:pt x="100" y="13"/>
                    <a:pt x="100" y="15"/>
                    <a:pt x="100" y="15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6" y="20"/>
                    <a:pt x="94" y="18"/>
                    <a:pt x="91" y="18"/>
                  </a:cubicBezTo>
                  <a:cubicBezTo>
                    <a:pt x="88" y="17"/>
                    <a:pt x="83" y="20"/>
                    <a:pt x="83" y="20"/>
                  </a:cubicBezTo>
                  <a:cubicBezTo>
                    <a:pt x="77" y="19"/>
                    <a:pt x="77" y="19"/>
                    <a:pt x="77" y="19"/>
                  </a:cubicBezTo>
                  <a:cubicBezTo>
                    <a:pt x="77" y="19"/>
                    <a:pt x="72" y="21"/>
                    <a:pt x="68" y="22"/>
                  </a:cubicBezTo>
                  <a:cubicBezTo>
                    <a:pt x="65" y="22"/>
                    <a:pt x="66" y="28"/>
                    <a:pt x="64" y="29"/>
                  </a:cubicBezTo>
                  <a:cubicBezTo>
                    <a:pt x="62" y="30"/>
                    <a:pt x="59" y="30"/>
                    <a:pt x="59" y="30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35" y="36"/>
                    <a:pt x="35" y="36"/>
                    <a:pt x="35" y="36"/>
                  </a:cubicBezTo>
                  <a:cubicBezTo>
                    <a:pt x="33" y="33"/>
                    <a:pt x="33" y="33"/>
                    <a:pt x="33" y="33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18" y="31"/>
                    <a:pt x="18" y="31"/>
                    <a:pt x="18" y="31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5" y="31"/>
                    <a:pt x="16" y="35"/>
                    <a:pt x="15" y="36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13" y="47"/>
                    <a:pt x="14" y="53"/>
                  </a:cubicBezTo>
                  <a:cubicBezTo>
                    <a:pt x="14" y="57"/>
                    <a:pt x="4" y="62"/>
                    <a:pt x="4" y="62"/>
                  </a:cubicBezTo>
                  <a:cubicBezTo>
                    <a:pt x="5" y="68"/>
                    <a:pt x="5" y="68"/>
                    <a:pt x="5" y="68"/>
                  </a:cubicBezTo>
                  <a:cubicBezTo>
                    <a:pt x="5" y="68"/>
                    <a:pt x="13" y="62"/>
                    <a:pt x="14" y="65"/>
                  </a:cubicBezTo>
                  <a:cubicBezTo>
                    <a:pt x="15" y="67"/>
                    <a:pt x="11" y="78"/>
                    <a:pt x="11" y="78"/>
                  </a:cubicBezTo>
                  <a:cubicBezTo>
                    <a:pt x="11" y="78"/>
                    <a:pt x="23" y="78"/>
                    <a:pt x="23" y="84"/>
                  </a:cubicBezTo>
                  <a:cubicBezTo>
                    <a:pt x="23" y="88"/>
                    <a:pt x="18" y="91"/>
                    <a:pt x="18" y="91"/>
                  </a:cubicBezTo>
                  <a:cubicBezTo>
                    <a:pt x="11" y="94"/>
                    <a:pt x="11" y="94"/>
                    <a:pt x="11" y="94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12" y="102"/>
                    <a:pt x="14" y="102"/>
                  </a:cubicBezTo>
                  <a:cubicBezTo>
                    <a:pt x="15" y="102"/>
                    <a:pt x="19" y="98"/>
                    <a:pt x="19" y="98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32" y="97"/>
                    <a:pt x="32" y="97"/>
                    <a:pt x="32" y="97"/>
                  </a:cubicBezTo>
                  <a:cubicBezTo>
                    <a:pt x="35" y="99"/>
                    <a:pt x="35" y="99"/>
                    <a:pt x="35" y="99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5" y="88"/>
                    <a:pt x="54" y="85"/>
                    <a:pt x="55" y="84"/>
                  </a:cubicBezTo>
                  <a:cubicBezTo>
                    <a:pt x="58" y="84"/>
                    <a:pt x="58" y="88"/>
                    <a:pt x="58" y="88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72" y="97"/>
                    <a:pt x="72" y="97"/>
                    <a:pt x="72" y="97"/>
                  </a:cubicBezTo>
                  <a:cubicBezTo>
                    <a:pt x="72" y="97"/>
                    <a:pt x="71" y="92"/>
                    <a:pt x="72" y="92"/>
                  </a:cubicBezTo>
                  <a:cubicBezTo>
                    <a:pt x="75" y="92"/>
                    <a:pt x="80" y="96"/>
                    <a:pt x="80" y="96"/>
                  </a:cubicBezTo>
                  <a:cubicBezTo>
                    <a:pt x="80" y="96"/>
                    <a:pt x="78" y="99"/>
                    <a:pt x="84" y="99"/>
                  </a:cubicBezTo>
                  <a:cubicBezTo>
                    <a:pt x="91" y="99"/>
                    <a:pt x="94" y="94"/>
                    <a:pt x="94" y="94"/>
                  </a:cubicBezTo>
                  <a:cubicBezTo>
                    <a:pt x="94" y="94"/>
                    <a:pt x="88" y="90"/>
                    <a:pt x="91" y="88"/>
                  </a:cubicBezTo>
                  <a:cubicBezTo>
                    <a:pt x="93" y="86"/>
                    <a:pt x="95" y="83"/>
                    <a:pt x="95" y="83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93" y="80"/>
                    <a:pt x="83" y="84"/>
                    <a:pt x="85" y="80"/>
                  </a:cubicBezTo>
                  <a:cubicBezTo>
                    <a:pt x="87" y="76"/>
                    <a:pt x="101" y="69"/>
                    <a:pt x="101" y="69"/>
                  </a:cubicBezTo>
                  <a:cubicBezTo>
                    <a:pt x="107" y="71"/>
                    <a:pt x="107" y="71"/>
                    <a:pt x="107" y="71"/>
                  </a:cubicBezTo>
                  <a:cubicBezTo>
                    <a:pt x="109" y="58"/>
                    <a:pt x="109" y="58"/>
                    <a:pt x="109" y="58"/>
                  </a:cubicBezTo>
                  <a:cubicBezTo>
                    <a:pt x="109" y="58"/>
                    <a:pt x="99" y="54"/>
                    <a:pt x="102" y="50"/>
                  </a:cubicBezTo>
                  <a:cubicBezTo>
                    <a:pt x="105" y="46"/>
                    <a:pt x="124" y="38"/>
                    <a:pt x="124" y="38"/>
                  </a:cubicBezTo>
                  <a:cubicBezTo>
                    <a:pt x="124" y="38"/>
                    <a:pt x="121" y="31"/>
                    <a:pt x="124" y="31"/>
                  </a:cubicBezTo>
                  <a:cubicBezTo>
                    <a:pt x="126" y="31"/>
                    <a:pt x="132" y="34"/>
                    <a:pt x="132" y="34"/>
                  </a:cubicBezTo>
                  <a:cubicBezTo>
                    <a:pt x="132" y="34"/>
                    <a:pt x="129" y="23"/>
                    <a:pt x="132" y="23"/>
                  </a:cubicBezTo>
                  <a:cubicBezTo>
                    <a:pt x="136" y="22"/>
                    <a:pt x="145" y="25"/>
                    <a:pt x="145" y="25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0"/>
                    <a:pt x="137" y="21"/>
                    <a:pt x="137" y="18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137" y="11"/>
                    <a:pt x="133" y="12"/>
                    <a:pt x="133" y="9"/>
                  </a:cubicBezTo>
                  <a:cubicBezTo>
                    <a:pt x="134" y="7"/>
                    <a:pt x="137" y="5"/>
                    <a:pt x="133" y="3"/>
                  </a:cubicBezTo>
                  <a:cubicBezTo>
                    <a:pt x="132" y="3"/>
                    <a:pt x="128" y="2"/>
                    <a:pt x="124" y="0"/>
                  </a:cubicBezTo>
                  <a:cubicBezTo>
                    <a:pt x="121" y="3"/>
                    <a:pt x="121" y="3"/>
                    <a:pt x="121" y="3"/>
                  </a:cubicBezTo>
                  <a:cubicBezTo>
                    <a:pt x="121" y="3"/>
                    <a:pt x="119" y="2"/>
                    <a:pt x="117" y="6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1" name="Freeform 136" descr="© INSCALE GmbH, 18.06.2010"/>
            <p:cNvSpPr>
              <a:spLocks/>
            </p:cNvSpPr>
            <p:nvPr/>
          </p:nvSpPr>
          <p:spPr bwMode="auto">
            <a:xfrm>
              <a:off x="6466251" y="5251338"/>
              <a:ext cx="23822" cy="12827"/>
            </a:xfrm>
            <a:custGeom>
              <a:avLst/>
              <a:gdLst/>
              <a:ahLst/>
              <a:cxnLst>
                <a:cxn ang="0">
                  <a:pos x="4" y="1"/>
                </a:cxn>
                <a:cxn ang="0">
                  <a:pos x="4" y="5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4" y="1"/>
                </a:cxn>
              </a:cxnLst>
              <a:rect l="0" t="0" r="r" b="b"/>
              <a:pathLst>
                <a:path w="9" h="5">
                  <a:moveTo>
                    <a:pt x="4" y="1"/>
                  </a:moveTo>
                  <a:cubicBezTo>
                    <a:pt x="0" y="1"/>
                    <a:pt x="4" y="5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9" y="3"/>
                    <a:pt x="9" y="3"/>
                  </a:cubicBezTo>
                  <a:cubicBezTo>
                    <a:pt x="9" y="3"/>
                    <a:pt x="6" y="0"/>
                    <a:pt x="4" y="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2" name="Freeform 137" descr="© INSCALE GmbH, 18.06.2010"/>
            <p:cNvSpPr>
              <a:spLocks/>
            </p:cNvSpPr>
            <p:nvPr/>
          </p:nvSpPr>
          <p:spPr bwMode="auto">
            <a:xfrm>
              <a:off x="6742949" y="4664958"/>
              <a:ext cx="25654" cy="25654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4" y="0"/>
                </a:cxn>
                <a:cxn ang="0">
                  <a:pos x="2" y="7"/>
                </a:cxn>
                <a:cxn ang="0">
                  <a:pos x="6" y="10"/>
                </a:cxn>
                <a:cxn ang="0">
                  <a:pos x="9" y="9"/>
                </a:cxn>
                <a:cxn ang="0">
                  <a:pos x="7" y="0"/>
                </a:cxn>
              </a:cxnLst>
              <a:rect l="0" t="0" r="r" b="b"/>
              <a:pathLst>
                <a:path w="9" h="10">
                  <a:moveTo>
                    <a:pt x="7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0" y="4"/>
                    <a:pt x="2" y="7"/>
                  </a:cubicBezTo>
                  <a:cubicBezTo>
                    <a:pt x="4" y="9"/>
                    <a:pt x="6" y="10"/>
                    <a:pt x="6" y="10"/>
                  </a:cubicBezTo>
                  <a:cubicBezTo>
                    <a:pt x="9" y="9"/>
                    <a:pt x="9" y="9"/>
                    <a:pt x="9" y="9"/>
                  </a:cubicBez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3" name="Freeform 138" descr="© INSCALE GmbH, 18.06.2010"/>
            <p:cNvSpPr>
              <a:spLocks/>
            </p:cNvSpPr>
            <p:nvPr/>
          </p:nvSpPr>
          <p:spPr bwMode="auto">
            <a:xfrm>
              <a:off x="6753943" y="4346114"/>
              <a:ext cx="910721" cy="452612"/>
            </a:xfrm>
            <a:custGeom>
              <a:avLst/>
              <a:gdLst/>
              <a:ahLst/>
              <a:cxnLst>
                <a:cxn ang="0">
                  <a:pos x="335" y="43"/>
                </a:cxn>
                <a:cxn ang="0">
                  <a:pos x="332" y="17"/>
                </a:cxn>
                <a:cxn ang="0">
                  <a:pos x="320" y="11"/>
                </a:cxn>
                <a:cxn ang="0">
                  <a:pos x="293" y="14"/>
                </a:cxn>
                <a:cxn ang="0">
                  <a:pos x="267" y="2"/>
                </a:cxn>
                <a:cxn ang="0">
                  <a:pos x="251" y="0"/>
                </a:cxn>
                <a:cxn ang="0">
                  <a:pos x="237" y="14"/>
                </a:cxn>
                <a:cxn ang="0">
                  <a:pos x="228" y="26"/>
                </a:cxn>
                <a:cxn ang="0">
                  <a:pos x="217" y="31"/>
                </a:cxn>
                <a:cxn ang="0">
                  <a:pos x="205" y="25"/>
                </a:cxn>
                <a:cxn ang="0">
                  <a:pos x="193" y="18"/>
                </a:cxn>
                <a:cxn ang="0">
                  <a:pos x="177" y="31"/>
                </a:cxn>
                <a:cxn ang="0">
                  <a:pos x="149" y="60"/>
                </a:cxn>
                <a:cxn ang="0">
                  <a:pos x="156" y="88"/>
                </a:cxn>
                <a:cxn ang="0">
                  <a:pos x="150" y="98"/>
                </a:cxn>
                <a:cxn ang="0">
                  <a:pos x="126" y="91"/>
                </a:cxn>
                <a:cxn ang="0">
                  <a:pos x="110" y="95"/>
                </a:cxn>
                <a:cxn ang="0">
                  <a:pos x="90" y="107"/>
                </a:cxn>
                <a:cxn ang="0">
                  <a:pos x="69" y="110"/>
                </a:cxn>
                <a:cxn ang="0">
                  <a:pos x="51" y="99"/>
                </a:cxn>
                <a:cxn ang="0">
                  <a:pos x="34" y="117"/>
                </a:cxn>
                <a:cxn ang="0">
                  <a:pos x="27" y="104"/>
                </a:cxn>
                <a:cxn ang="0">
                  <a:pos x="10" y="99"/>
                </a:cxn>
                <a:cxn ang="0">
                  <a:pos x="3" y="120"/>
                </a:cxn>
                <a:cxn ang="0">
                  <a:pos x="18" y="133"/>
                </a:cxn>
                <a:cxn ang="0">
                  <a:pos x="32" y="144"/>
                </a:cxn>
                <a:cxn ang="0">
                  <a:pos x="45" y="146"/>
                </a:cxn>
                <a:cxn ang="0">
                  <a:pos x="57" y="149"/>
                </a:cxn>
                <a:cxn ang="0">
                  <a:pos x="76" y="138"/>
                </a:cxn>
                <a:cxn ang="0">
                  <a:pos x="104" y="139"/>
                </a:cxn>
                <a:cxn ang="0">
                  <a:pos x="125" y="128"/>
                </a:cxn>
                <a:cxn ang="0">
                  <a:pos x="127" y="142"/>
                </a:cxn>
                <a:cxn ang="0">
                  <a:pos x="134" y="156"/>
                </a:cxn>
                <a:cxn ang="0">
                  <a:pos x="169" y="160"/>
                </a:cxn>
                <a:cxn ang="0">
                  <a:pos x="197" y="165"/>
                </a:cxn>
                <a:cxn ang="0">
                  <a:pos x="214" y="170"/>
                </a:cxn>
                <a:cxn ang="0">
                  <a:pos x="238" y="164"/>
                </a:cxn>
                <a:cxn ang="0">
                  <a:pos x="256" y="153"/>
                </a:cxn>
                <a:cxn ang="0">
                  <a:pos x="275" y="154"/>
                </a:cxn>
                <a:cxn ang="0">
                  <a:pos x="295" y="149"/>
                </a:cxn>
                <a:cxn ang="0">
                  <a:pos x="300" y="137"/>
                </a:cxn>
                <a:cxn ang="0">
                  <a:pos x="320" y="118"/>
                </a:cxn>
                <a:cxn ang="0">
                  <a:pos x="313" y="104"/>
                </a:cxn>
                <a:cxn ang="0">
                  <a:pos x="317" y="86"/>
                </a:cxn>
                <a:cxn ang="0">
                  <a:pos x="328" y="82"/>
                </a:cxn>
                <a:cxn ang="0">
                  <a:pos x="339" y="69"/>
                </a:cxn>
              </a:cxnLst>
              <a:rect l="0" t="0" r="r" b="b"/>
              <a:pathLst>
                <a:path w="343" h="171">
                  <a:moveTo>
                    <a:pt x="342" y="57"/>
                  </a:moveTo>
                  <a:cubicBezTo>
                    <a:pt x="340" y="53"/>
                    <a:pt x="337" y="49"/>
                    <a:pt x="337" y="49"/>
                  </a:cubicBezTo>
                  <a:cubicBezTo>
                    <a:pt x="335" y="43"/>
                    <a:pt x="335" y="43"/>
                    <a:pt x="335" y="43"/>
                  </a:cubicBezTo>
                  <a:cubicBezTo>
                    <a:pt x="335" y="43"/>
                    <a:pt x="328" y="39"/>
                    <a:pt x="328" y="34"/>
                  </a:cubicBezTo>
                  <a:cubicBezTo>
                    <a:pt x="329" y="29"/>
                    <a:pt x="332" y="27"/>
                    <a:pt x="332" y="27"/>
                  </a:cubicBezTo>
                  <a:cubicBezTo>
                    <a:pt x="332" y="17"/>
                    <a:pt x="332" y="17"/>
                    <a:pt x="332" y="17"/>
                  </a:cubicBezTo>
                  <a:cubicBezTo>
                    <a:pt x="329" y="14"/>
                    <a:pt x="329" y="14"/>
                    <a:pt x="329" y="14"/>
                  </a:cubicBezTo>
                  <a:cubicBezTo>
                    <a:pt x="322" y="14"/>
                    <a:pt x="322" y="14"/>
                    <a:pt x="322" y="14"/>
                  </a:cubicBezTo>
                  <a:cubicBezTo>
                    <a:pt x="320" y="11"/>
                    <a:pt x="320" y="11"/>
                    <a:pt x="320" y="11"/>
                  </a:cubicBezTo>
                  <a:cubicBezTo>
                    <a:pt x="309" y="8"/>
                    <a:pt x="309" y="8"/>
                    <a:pt x="309" y="8"/>
                  </a:cubicBezTo>
                  <a:cubicBezTo>
                    <a:pt x="307" y="13"/>
                    <a:pt x="307" y="13"/>
                    <a:pt x="307" y="13"/>
                  </a:cubicBezTo>
                  <a:cubicBezTo>
                    <a:pt x="293" y="14"/>
                    <a:pt x="293" y="14"/>
                    <a:pt x="293" y="14"/>
                  </a:cubicBezTo>
                  <a:cubicBezTo>
                    <a:pt x="293" y="14"/>
                    <a:pt x="288" y="6"/>
                    <a:pt x="283" y="6"/>
                  </a:cubicBezTo>
                  <a:cubicBezTo>
                    <a:pt x="279" y="6"/>
                    <a:pt x="277" y="7"/>
                    <a:pt x="277" y="7"/>
                  </a:cubicBezTo>
                  <a:cubicBezTo>
                    <a:pt x="277" y="7"/>
                    <a:pt x="268" y="2"/>
                    <a:pt x="267" y="2"/>
                  </a:cubicBezTo>
                  <a:cubicBezTo>
                    <a:pt x="266" y="2"/>
                    <a:pt x="259" y="0"/>
                    <a:pt x="259" y="0"/>
                  </a:cubicBezTo>
                  <a:cubicBezTo>
                    <a:pt x="259" y="0"/>
                    <a:pt x="258" y="1"/>
                    <a:pt x="256" y="2"/>
                  </a:cubicBezTo>
                  <a:cubicBezTo>
                    <a:pt x="253" y="2"/>
                    <a:pt x="251" y="0"/>
                    <a:pt x="251" y="0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37" y="14"/>
                    <a:pt x="237" y="14"/>
                    <a:pt x="237" y="14"/>
                  </a:cubicBezTo>
                  <a:cubicBezTo>
                    <a:pt x="237" y="14"/>
                    <a:pt x="233" y="18"/>
                    <a:pt x="232" y="20"/>
                  </a:cubicBezTo>
                  <a:cubicBezTo>
                    <a:pt x="232" y="22"/>
                    <a:pt x="235" y="28"/>
                    <a:pt x="234" y="28"/>
                  </a:cubicBezTo>
                  <a:cubicBezTo>
                    <a:pt x="232" y="28"/>
                    <a:pt x="228" y="26"/>
                    <a:pt x="228" y="26"/>
                  </a:cubicBezTo>
                  <a:cubicBezTo>
                    <a:pt x="225" y="26"/>
                    <a:pt x="225" y="26"/>
                    <a:pt x="225" y="26"/>
                  </a:cubicBezTo>
                  <a:cubicBezTo>
                    <a:pt x="222" y="25"/>
                    <a:pt x="222" y="25"/>
                    <a:pt x="222" y="25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07" y="29"/>
                    <a:pt x="207" y="29"/>
                    <a:pt x="207" y="29"/>
                  </a:cubicBezTo>
                  <a:cubicBezTo>
                    <a:pt x="204" y="27"/>
                    <a:pt x="204" y="27"/>
                    <a:pt x="204" y="27"/>
                  </a:cubicBezTo>
                  <a:cubicBezTo>
                    <a:pt x="205" y="25"/>
                    <a:pt x="205" y="25"/>
                    <a:pt x="205" y="25"/>
                  </a:cubicBezTo>
                  <a:cubicBezTo>
                    <a:pt x="205" y="25"/>
                    <a:pt x="202" y="20"/>
                    <a:pt x="201" y="19"/>
                  </a:cubicBezTo>
                  <a:cubicBezTo>
                    <a:pt x="199" y="19"/>
                    <a:pt x="197" y="17"/>
                    <a:pt x="197" y="17"/>
                  </a:cubicBezTo>
                  <a:cubicBezTo>
                    <a:pt x="193" y="18"/>
                    <a:pt x="193" y="18"/>
                    <a:pt x="193" y="18"/>
                  </a:cubicBezTo>
                  <a:cubicBezTo>
                    <a:pt x="193" y="19"/>
                    <a:pt x="194" y="19"/>
                    <a:pt x="194" y="20"/>
                  </a:cubicBezTo>
                  <a:cubicBezTo>
                    <a:pt x="194" y="25"/>
                    <a:pt x="192" y="30"/>
                    <a:pt x="190" y="33"/>
                  </a:cubicBezTo>
                  <a:cubicBezTo>
                    <a:pt x="184" y="29"/>
                    <a:pt x="181" y="29"/>
                    <a:pt x="177" y="31"/>
                  </a:cubicBezTo>
                  <a:cubicBezTo>
                    <a:pt x="179" y="35"/>
                    <a:pt x="176" y="48"/>
                    <a:pt x="169" y="48"/>
                  </a:cubicBezTo>
                  <a:cubicBezTo>
                    <a:pt x="166" y="48"/>
                    <a:pt x="163" y="49"/>
                    <a:pt x="160" y="50"/>
                  </a:cubicBezTo>
                  <a:cubicBezTo>
                    <a:pt x="158" y="51"/>
                    <a:pt x="153" y="59"/>
                    <a:pt x="149" y="60"/>
                  </a:cubicBezTo>
                  <a:cubicBezTo>
                    <a:pt x="145" y="62"/>
                    <a:pt x="151" y="65"/>
                    <a:pt x="152" y="67"/>
                  </a:cubicBezTo>
                  <a:cubicBezTo>
                    <a:pt x="153" y="70"/>
                    <a:pt x="156" y="70"/>
                    <a:pt x="158" y="74"/>
                  </a:cubicBezTo>
                  <a:cubicBezTo>
                    <a:pt x="162" y="80"/>
                    <a:pt x="157" y="81"/>
                    <a:pt x="156" y="88"/>
                  </a:cubicBezTo>
                  <a:cubicBezTo>
                    <a:pt x="161" y="86"/>
                    <a:pt x="162" y="88"/>
                    <a:pt x="164" y="91"/>
                  </a:cubicBezTo>
                  <a:cubicBezTo>
                    <a:pt x="164" y="92"/>
                    <a:pt x="163" y="100"/>
                    <a:pt x="162" y="102"/>
                  </a:cubicBezTo>
                  <a:cubicBezTo>
                    <a:pt x="160" y="104"/>
                    <a:pt x="151" y="100"/>
                    <a:pt x="150" y="98"/>
                  </a:cubicBezTo>
                  <a:cubicBezTo>
                    <a:pt x="149" y="97"/>
                    <a:pt x="150" y="91"/>
                    <a:pt x="151" y="90"/>
                  </a:cubicBezTo>
                  <a:cubicBezTo>
                    <a:pt x="144" y="86"/>
                    <a:pt x="143" y="97"/>
                    <a:pt x="139" y="94"/>
                  </a:cubicBezTo>
                  <a:cubicBezTo>
                    <a:pt x="134" y="91"/>
                    <a:pt x="131" y="89"/>
                    <a:pt x="126" y="91"/>
                  </a:cubicBezTo>
                  <a:cubicBezTo>
                    <a:pt x="126" y="85"/>
                    <a:pt x="126" y="85"/>
                    <a:pt x="126" y="85"/>
                  </a:cubicBezTo>
                  <a:cubicBezTo>
                    <a:pt x="119" y="90"/>
                    <a:pt x="127" y="92"/>
                    <a:pt x="124" y="95"/>
                  </a:cubicBezTo>
                  <a:cubicBezTo>
                    <a:pt x="123" y="96"/>
                    <a:pt x="112" y="95"/>
                    <a:pt x="110" y="95"/>
                  </a:cubicBezTo>
                  <a:cubicBezTo>
                    <a:pt x="107" y="96"/>
                    <a:pt x="102" y="96"/>
                    <a:pt x="98" y="97"/>
                  </a:cubicBezTo>
                  <a:cubicBezTo>
                    <a:pt x="96" y="98"/>
                    <a:pt x="90" y="102"/>
                    <a:pt x="88" y="105"/>
                  </a:cubicBezTo>
                  <a:cubicBezTo>
                    <a:pt x="88" y="105"/>
                    <a:pt x="90" y="106"/>
                    <a:pt x="90" y="107"/>
                  </a:cubicBezTo>
                  <a:cubicBezTo>
                    <a:pt x="85" y="105"/>
                    <a:pt x="84" y="109"/>
                    <a:pt x="80" y="110"/>
                  </a:cubicBezTo>
                  <a:cubicBezTo>
                    <a:pt x="81" y="107"/>
                    <a:pt x="81" y="107"/>
                    <a:pt x="81" y="107"/>
                  </a:cubicBezTo>
                  <a:cubicBezTo>
                    <a:pt x="78" y="109"/>
                    <a:pt x="74" y="110"/>
                    <a:pt x="69" y="110"/>
                  </a:cubicBezTo>
                  <a:cubicBezTo>
                    <a:pt x="69" y="107"/>
                    <a:pt x="67" y="105"/>
                    <a:pt x="65" y="104"/>
                  </a:cubicBezTo>
                  <a:cubicBezTo>
                    <a:pt x="66" y="102"/>
                    <a:pt x="67" y="101"/>
                    <a:pt x="65" y="100"/>
                  </a:cubicBezTo>
                  <a:cubicBezTo>
                    <a:pt x="66" y="100"/>
                    <a:pt x="53" y="97"/>
                    <a:pt x="51" y="99"/>
                  </a:cubicBezTo>
                  <a:cubicBezTo>
                    <a:pt x="49" y="104"/>
                    <a:pt x="47" y="97"/>
                    <a:pt x="48" y="97"/>
                  </a:cubicBezTo>
                  <a:cubicBezTo>
                    <a:pt x="44" y="99"/>
                    <a:pt x="48" y="102"/>
                    <a:pt x="48" y="107"/>
                  </a:cubicBezTo>
                  <a:cubicBezTo>
                    <a:pt x="47" y="112"/>
                    <a:pt x="38" y="116"/>
                    <a:pt x="34" y="117"/>
                  </a:cubicBezTo>
                  <a:cubicBezTo>
                    <a:pt x="34" y="116"/>
                    <a:pt x="38" y="111"/>
                    <a:pt x="35" y="110"/>
                  </a:cubicBezTo>
                  <a:cubicBezTo>
                    <a:pt x="34" y="109"/>
                    <a:pt x="31" y="111"/>
                    <a:pt x="31" y="112"/>
                  </a:cubicBezTo>
                  <a:cubicBezTo>
                    <a:pt x="29" y="107"/>
                    <a:pt x="30" y="107"/>
                    <a:pt x="27" y="104"/>
                  </a:cubicBezTo>
                  <a:cubicBezTo>
                    <a:pt x="24" y="101"/>
                    <a:pt x="19" y="97"/>
                    <a:pt x="18" y="97"/>
                  </a:cubicBezTo>
                  <a:cubicBezTo>
                    <a:pt x="14" y="95"/>
                    <a:pt x="16" y="100"/>
                    <a:pt x="12" y="100"/>
                  </a:cubicBezTo>
                  <a:cubicBezTo>
                    <a:pt x="11" y="100"/>
                    <a:pt x="11" y="100"/>
                    <a:pt x="10" y="99"/>
                  </a:cubicBezTo>
                  <a:cubicBezTo>
                    <a:pt x="10" y="107"/>
                    <a:pt x="10" y="107"/>
                    <a:pt x="10" y="107"/>
                  </a:cubicBezTo>
                  <a:cubicBezTo>
                    <a:pt x="10" y="110"/>
                    <a:pt x="0" y="120"/>
                    <a:pt x="0" y="120"/>
                  </a:cubicBezTo>
                  <a:cubicBezTo>
                    <a:pt x="3" y="120"/>
                    <a:pt x="3" y="120"/>
                    <a:pt x="3" y="120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2" y="130"/>
                    <a:pt x="2" y="130"/>
                    <a:pt x="2" y="130"/>
                  </a:cubicBezTo>
                  <a:cubicBezTo>
                    <a:pt x="18" y="133"/>
                    <a:pt x="18" y="133"/>
                    <a:pt x="18" y="133"/>
                  </a:cubicBezTo>
                  <a:cubicBezTo>
                    <a:pt x="18" y="133"/>
                    <a:pt x="16" y="139"/>
                    <a:pt x="17" y="140"/>
                  </a:cubicBezTo>
                  <a:cubicBezTo>
                    <a:pt x="18" y="142"/>
                    <a:pt x="22" y="141"/>
                    <a:pt x="22" y="141"/>
                  </a:cubicBezTo>
                  <a:cubicBezTo>
                    <a:pt x="22" y="141"/>
                    <a:pt x="29" y="146"/>
                    <a:pt x="32" y="144"/>
                  </a:cubicBezTo>
                  <a:cubicBezTo>
                    <a:pt x="35" y="143"/>
                    <a:pt x="41" y="136"/>
                    <a:pt x="41" y="136"/>
                  </a:cubicBezTo>
                  <a:cubicBezTo>
                    <a:pt x="46" y="140"/>
                    <a:pt x="46" y="140"/>
                    <a:pt x="46" y="140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8" y="146"/>
                    <a:pt x="50" y="142"/>
                    <a:pt x="53" y="143"/>
                  </a:cubicBezTo>
                  <a:cubicBezTo>
                    <a:pt x="57" y="145"/>
                    <a:pt x="57" y="149"/>
                    <a:pt x="57" y="149"/>
                  </a:cubicBezTo>
                  <a:cubicBezTo>
                    <a:pt x="69" y="152"/>
                    <a:pt x="69" y="152"/>
                    <a:pt x="69" y="152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67" y="139"/>
                    <a:pt x="76" y="138"/>
                  </a:cubicBezTo>
                  <a:cubicBezTo>
                    <a:pt x="85" y="137"/>
                    <a:pt x="87" y="138"/>
                    <a:pt x="87" y="138"/>
                  </a:cubicBezTo>
                  <a:cubicBezTo>
                    <a:pt x="90" y="133"/>
                    <a:pt x="90" y="133"/>
                    <a:pt x="90" y="133"/>
                  </a:cubicBezTo>
                  <a:cubicBezTo>
                    <a:pt x="104" y="139"/>
                    <a:pt x="104" y="139"/>
                    <a:pt x="104" y="139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7" y="132"/>
                    <a:pt x="117" y="132"/>
                    <a:pt x="117" y="132"/>
                  </a:cubicBezTo>
                  <a:cubicBezTo>
                    <a:pt x="117" y="132"/>
                    <a:pt x="123" y="126"/>
                    <a:pt x="125" y="128"/>
                  </a:cubicBezTo>
                  <a:cubicBezTo>
                    <a:pt x="127" y="130"/>
                    <a:pt x="120" y="134"/>
                    <a:pt x="120" y="134"/>
                  </a:cubicBezTo>
                  <a:cubicBezTo>
                    <a:pt x="123" y="143"/>
                    <a:pt x="123" y="143"/>
                    <a:pt x="123" y="143"/>
                  </a:cubicBezTo>
                  <a:cubicBezTo>
                    <a:pt x="123" y="143"/>
                    <a:pt x="125" y="141"/>
                    <a:pt x="127" y="142"/>
                  </a:cubicBezTo>
                  <a:cubicBezTo>
                    <a:pt x="129" y="143"/>
                    <a:pt x="128" y="147"/>
                    <a:pt x="128" y="147"/>
                  </a:cubicBezTo>
                  <a:cubicBezTo>
                    <a:pt x="131" y="148"/>
                    <a:pt x="131" y="148"/>
                    <a:pt x="131" y="148"/>
                  </a:cubicBezTo>
                  <a:cubicBezTo>
                    <a:pt x="134" y="156"/>
                    <a:pt x="134" y="156"/>
                    <a:pt x="134" y="156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3" y="160"/>
                    <a:pt x="153" y="160"/>
                    <a:pt x="153" y="160"/>
                  </a:cubicBezTo>
                  <a:cubicBezTo>
                    <a:pt x="169" y="160"/>
                    <a:pt x="169" y="160"/>
                    <a:pt x="169" y="160"/>
                  </a:cubicBezTo>
                  <a:cubicBezTo>
                    <a:pt x="172" y="163"/>
                    <a:pt x="172" y="163"/>
                    <a:pt x="172" y="163"/>
                  </a:cubicBezTo>
                  <a:cubicBezTo>
                    <a:pt x="178" y="161"/>
                    <a:pt x="178" y="161"/>
                    <a:pt x="178" y="161"/>
                  </a:cubicBezTo>
                  <a:cubicBezTo>
                    <a:pt x="197" y="165"/>
                    <a:pt x="197" y="165"/>
                    <a:pt x="197" y="165"/>
                  </a:cubicBezTo>
                  <a:cubicBezTo>
                    <a:pt x="202" y="164"/>
                    <a:pt x="202" y="164"/>
                    <a:pt x="202" y="164"/>
                  </a:cubicBezTo>
                  <a:cubicBezTo>
                    <a:pt x="212" y="167"/>
                    <a:pt x="212" y="167"/>
                    <a:pt x="212" y="167"/>
                  </a:cubicBezTo>
                  <a:cubicBezTo>
                    <a:pt x="214" y="170"/>
                    <a:pt x="214" y="170"/>
                    <a:pt x="214" y="170"/>
                  </a:cubicBezTo>
                  <a:cubicBezTo>
                    <a:pt x="225" y="168"/>
                    <a:pt x="225" y="168"/>
                    <a:pt x="225" y="168"/>
                  </a:cubicBezTo>
                  <a:cubicBezTo>
                    <a:pt x="232" y="171"/>
                    <a:pt x="232" y="171"/>
                    <a:pt x="232" y="171"/>
                  </a:cubicBezTo>
                  <a:cubicBezTo>
                    <a:pt x="238" y="164"/>
                    <a:pt x="238" y="164"/>
                    <a:pt x="238" y="164"/>
                  </a:cubicBezTo>
                  <a:cubicBezTo>
                    <a:pt x="238" y="164"/>
                    <a:pt x="241" y="164"/>
                    <a:pt x="243" y="163"/>
                  </a:cubicBezTo>
                  <a:cubicBezTo>
                    <a:pt x="245" y="162"/>
                    <a:pt x="244" y="156"/>
                    <a:pt x="247" y="156"/>
                  </a:cubicBezTo>
                  <a:cubicBezTo>
                    <a:pt x="251" y="155"/>
                    <a:pt x="256" y="153"/>
                    <a:pt x="256" y="153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62" y="154"/>
                    <a:pt x="267" y="151"/>
                    <a:pt x="270" y="152"/>
                  </a:cubicBezTo>
                  <a:cubicBezTo>
                    <a:pt x="273" y="152"/>
                    <a:pt x="275" y="154"/>
                    <a:pt x="275" y="154"/>
                  </a:cubicBezTo>
                  <a:cubicBezTo>
                    <a:pt x="279" y="149"/>
                    <a:pt x="279" y="149"/>
                    <a:pt x="279" y="149"/>
                  </a:cubicBezTo>
                  <a:cubicBezTo>
                    <a:pt x="279" y="149"/>
                    <a:pt x="279" y="147"/>
                    <a:pt x="287" y="147"/>
                  </a:cubicBezTo>
                  <a:cubicBezTo>
                    <a:pt x="293" y="146"/>
                    <a:pt x="295" y="149"/>
                    <a:pt x="295" y="149"/>
                  </a:cubicBezTo>
                  <a:cubicBezTo>
                    <a:pt x="298" y="147"/>
                    <a:pt x="298" y="147"/>
                    <a:pt x="298" y="147"/>
                  </a:cubicBezTo>
                  <a:cubicBezTo>
                    <a:pt x="298" y="147"/>
                    <a:pt x="294" y="144"/>
                    <a:pt x="296" y="140"/>
                  </a:cubicBezTo>
                  <a:cubicBezTo>
                    <a:pt x="298" y="136"/>
                    <a:pt x="300" y="137"/>
                    <a:pt x="300" y="137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19" y="127"/>
                    <a:pt x="319" y="127"/>
                    <a:pt x="319" y="127"/>
                  </a:cubicBezTo>
                  <a:cubicBezTo>
                    <a:pt x="320" y="118"/>
                    <a:pt x="320" y="118"/>
                    <a:pt x="320" y="118"/>
                  </a:cubicBezTo>
                  <a:cubicBezTo>
                    <a:pt x="320" y="118"/>
                    <a:pt x="315" y="117"/>
                    <a:pt x="315" y="115"/>
                  </a:cubicBezTo>
                  <a:cubicBezTo>
                    <a:pt x="314" y="112"/>
                    <a:pt x="317" y="110"/>
                    <a:pt x="317" y="109"/>
                  </a:cubicBezTo>
                  <a:cubicBezTo>
                    <a:pt x="317" y="107"/>
                    <a:pt x="313" y="107"/>
                    <a:pt x="313" y="104"/>
                  </a:cubicBezTo>
                  <a:cubicBezTo>
                    <a:pt x="314" y="101"/>
                    <a:pt x="328" y="98"/>
                    <a:pt x="326" y="92"/>
                  </a:cubicBezTo>
                  <a:cubicBezTo>
                    <a:pt x="324" y="85"/>
                    <a:pt x="322" y="85"/>
                    <a:pt x="322" y="85"/>
                  </a:cubicBezTo>
                  <a:cubicBezTo>
                    <a:pt x="317" y="86"/>
                    <a:pt x="317" y="86"/>
                    <a:pt x="317" y="86"/>
                  </a:cubicBezTo>
                  <a:cubicBezTo>
                    <a:pt x="317" y="86"/>
                    <a:pt x="312" y="88"/>
                    <a:pt x="314" y="83"/>
                  </a:cubicBezTo>
                  <a:cubicBezTo>
                    <a:pt x="315" y="79"/>
                    <a:pt x="320" y="78"/>
                    <a:pt x="322" y="77"/>
                  </a:cubicBezTo>
                  <a:cubicBezTo>
                    <a:pt x="324" y="77"/>
                    <a:pt x="328" y="82"/>
                    <a:pt x="328" y="82"/>
                  </a:cubicBezTo>
                  <a:cubicBezTo>
                    <a:pt x="341" y="78"/>
                    <a:pt x="341" y="78"/>
                    <a:pt x="341" y="78"/>
                  </a:cubicBezTo>
                  <a:cubicBezTo>
                    <a:pt x="341" y="70"/>
                    <a:pt x="341" y="70"/>
                    <a:pt x="341" y="70"/>
                  </a:cubicBezTo>
                  <a:cubicBezTo>
                    <a:pt x="339" y="69"/>
                    <a:pt x="339" y="69"/>
                    <a:pt x="339" y="69"/>
                  </a:cubicBezTo>
                  <a:cubicBezTo>
                    <a:pt x="342" y="67"/>
                    <a:pt x="342" y="67"/>
                    <a:pt x="342" y="67"/>
                  </a:cubicBezTo>
                  <a:cubicBezTo>
                    <a:pt x="342" y="67"/>
                    <a:pt x="343" y="60"/>
                    <a:pt x="342" y="57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4" name="Freeform 139" descr="© INSCALE GmbH, 18.06.2010"/>
            <p:cNvSpPr>
              <a:spLocks noEditPoints="1"/>
            </p:cNvSpPr>
            <p:nvPr/>
          </p:nvSpPr>
          <p:spPr bwMode="auto">
            <a:xfrm>
              <a:off x="7391631" y="6561531"/>
              <a:ext cx="60470" cy="54973"/>
            </a:xfrm>
            <a:custGeom>
              <a:avLst/>
              <a:gdLst/>
              <a:ahLst/>
              <a:cxnLst>
                <a:cxn ang="0">
                  <a:pos x="7" y="3"/>
                </a:cxn>
                <a:cxn ang="0">
                  <a:pos x="2" y="4"/>
                </a:cxn>
                <a:cxn ang="0">
                  <a:pos x="5" y="8"/>
                </a:cxn>
                <a:cxn ang="0">
                  <a:pos x="7" y="3"/>
                </a:cxn>
                <a:cxn ang="0">
                  <a:pos x="16" y="11"/>
                </a:cxn>
                <a:cxn ang="0">
                  <a:pos x="14" y="12"/>
                </a:cxn>
                <a:cxn ang="0">
                  <a:pos x="11" y="9"/>
                </a:cxn>
                <a:cxn ang="0">
                  <a:pos x="9" y="11"/>
                </a:cxn>
                <a:cxn ang="0">
                  <a:pos x="10" y="15"/>
                </a:cxn>
                <a:cxn ang="0">
                  <a:pos x="19" y="20"/>
                </a:cxn>
                <a:cxn ang="0">
                  <a:pos x="23" y="15"/>
                </a:cxn>
                <a:cxn ang="0">
                  <a:pos x="16" y="11"/>
                </a:cxn>
              </a:cxnLst>
              <a:rect l="0" t="0" r="r" b="b"/>
              <a:pathLst>
                <a:path w="23" h="20">
                  <a:moveTo>
                    <a:pt x="7" y="3"/>
                  </a:moveTo>
                  <a:cubicBezTo>
                    <a:pt x="0" y="0"/>
                    <a:pt x="2" y="4"/>
                    <a:pt x="2" y="4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9" y="9"/>
                    <a:pt x="15" y="5"/>
                    <a:pt x="7" y="3"/>
                  </a:cubicBezTo>
                  <a:close/>
                  <a:moveTo>
                    <a:pt x="16" y="11"/>
                  </a:moveTo>
                  <a:cubicBezTo>
                    <a:pt x="14" y="12"/>
                    <a:pt x="14" y="12"/>
                    <a:pt x="14" y="12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5" y="20"/>
                    <a:pt x="19" y="20"/>
                  </a:cubicBezTo>
                  <a:cubicBezTo>
                    <a:pt x="23" y="20"/>
                    <a:pt x="23" y="15"/>
                    <a:pt x="23" y="15"/>
                  </a:cubicBezTo>
                  <a:lnTo>
                    <a:pt x="16" y="11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5" name="Freeform 140" descr="© INSCALE GmbH, 18.06.2010"/>
            <p:cNvSpPr>
              <a:spLocks noEditPoints="1"/>
            </p:cNvSpPr>
            <p:nvPr/>
          </p:nvSpPr>
          <p:spPr bwMode="auto">
            <a:xfrm>
              <a:off x="5009463" y="2225984"/>
              <a:ext cx="947370" cy="1773800"/>
            </a:xfrm>
            <a:custGeom>
              <a:avLst/>
              <a:gdLst/>
              <a:ahLst/>
              <a:cxnLst>
                <a:cxn ang="0">
                  <a:pos x="281" y="467"/>
                </a:cxn>
                <a:cxn ang="0">
                  <a:pos x="290" y="431"/>
                </a:cxn>
                <a:cxn ang="0">
                  <a:pos x="245" y="321"/>
                </a:cxn>
                <a:cxn ang="0">
                  <a:pos x="210" y="295"/>
                </a:cxn>
                <a:cxn ang="0">
                  <a:pos x="257" y="247"/>
                </a:cxn>
                <a:cxn ang="0">
                  <a:pos x="197" y="186"/>
                </a:cxn>
                <a:cxn ang="0">
                  <a:pos x="248" y="141"/>
                </a:cxn>
                <a:cxn ang="0">
                  <a:pos x="191" y="133"/>
                </a:cxn>
                <a:cxn ang="0">
                  <a:pos x="164" y="140"/>
                </a:cxn>
                <a:cxn ang="0">
                  <a:pos x="143" y="161"/>
                </a:cxn>
                <a:cxn ang="0">
                  <a:pos x="146" y="202"/>
                </a:cxn>
                <a:cxn ang="0">
                  <a:pos x="111" y="230"/>
                </a:cxn>
                <a:cxn ang="0">
                  <a:pos x="127" y="247"/>
                </a:cxn>
                <a:cxn ang="0">
                  <a:pos x="131" y="260"/>
                </a:cxn>
                <a:cxn ang="0">
                  <a:pos x="101" y="317"/>
                </a:cxn>
                <a:cxn ang="0">
                  <a:pos x="142" y="276"/>
                </a:cxn>
                <a:cxn ang="0">
                  <a:pos x="148" y="287"/>
                </a:cxn>
                <a:cxn ang="0">
                  <a:pos x="127" y="344"/>
                </a:cxn>
                <a:cxn ang="0">
                  <a:pos x="145" y="363"/>
                </a:cxn>
                <a:cxn ang="0">
                  <a:pos x="188" y="366"/>
                </a:cxn>
                <a:cxn ang="0">
                  <a:pos x="180" y="416"/>
                </a:cxn>
                <a:cxn ang="0">
                  <a:pos x="186" y="472"/>
                </a:cxn>
                <a:cxn ang="0">
                  <a:pos x="109" y="492"/>
                </a:cxn>
                <a:cxn ang="0">
                  <a:pos x="102" y="536"/>
                </a:cxn>
                <a:cxn ang="0">
                  <a:pos x="74" y="560"/>
                </a:cxn>
                <a:cxn ang="0">
                  <a:pos x="109" y="569"/>
                </a:cxn>
                <a:cxn ang="0">
                  <a:pos x="171" y="582"/>
                </a:cxn>
                <a:cxn ang="0">
                  <a:pos x="55" y="640"/>
                </a:cxn>
                <a:cxn ang="0">
                  <a:pos x="62" y="657"/>
                </a:cxn>
                <a:cxn ang="0">
                  <a:pos x="122" y="645"/>
                </a:cxn>
                <a:cxn ang="0">
                  <a:pos x="201" y="649"/>
                </a:cxn>
                <a:cxn ang="0">
                  <a:pos x="310" y="653"/>
                </a:cxn>
                <a:cxn ang="0">
                  <a:pos x="295" y="614"/>
                </a:cxn>
                <a:cxn ang="0">
                  <a:pos x="319" y="598"/>
                </a:cxn>
                <a:cxn ang="0">
                  <a:pos x="209" y="650"/>
                </a:cxn>
                <a:cxn ang="0">
                  <a:pos x="121" y="471"/>
                </a:cxn>
                <a:cxn ang="0">
                  <a:pos x="139" y="396"/>
                </a:cxn>
                <a:cxn ang="0">
                  <a:pos x="138" y="302"/>
                </a:cxn>
                <a:cxn ang="0">
                  <a:pos x="89" y="291"/>
                </a:cxn>
                <a:cxn ang="0">
                  <a:pos x="109" y="281"/>
                </a:cxn>
                <a:cxn ang="0">
                  <a:pos x="88" y="238"/>
                </a:cxn>
                <a:cxn ang="0">
                  <a:pos x="112" y="235"/>
                </a:cxn>
                <a:cxn ang="0">
                  <a:pos x="103" y="260"/>
                </a:cxn>
                <a:cxn ang="0">
                  <a:pos x="117" y="217"/>
                </a:cxn>
                <a:cxn ang="0">
                  <a:pos x="82" y="197"/>
                </a:cxn>
                <a:cxn ang="0">
                  <a:pos x="88" y="177"/>
                </a:cxn>
                <a:cxn ang="0">
                  <a:pos x="114" y="176"/>
                </a:cxn>
                <a:cxn ang="0">
                  <a:pos x="127" y="203"/>
                </a:cxn>
                <a:cxn ang="0">
                  <a:pos x="135" y="173"/>
                </a:cxn>
                <a:cxn ang="0">
                  <a:pos x="81" y="165"/>
                </a:cxn>
                <a:cxn ang="0">
                  <a:pos x="141" y="134"/>
                </a:cxn>
                <a:cxn ang="0">
                  <a:pos x="104" y="132"/>
                </a:cxn>
                <a:cxn ang="0">
                  <a:pos x="242" y="113"/>
                </a:cxn>
                <a:cxn ang="0">
                  <a:pos x="256" y="107"/>
                </a:cxn>
                <a:cxn ang="0">
                  <a:pos x="259" y="94"/>
                </a:cxn>
                <a:cxn ang="0">
                  <a:pos x="310" y="82"/>
                </a:cxn>
                <a:cxn ang="0">
                  <a:pos x="282" y="93"/>
                </a:cxn>
                <a:cxn ang="0">
                  <a:pos x="339" y="23"/>
                </a:cxn>
                <a:cxn ang="0">
                  <a:pos x="357" y="3"/>
                </a:cxn>
                <a:cxn ang="0">
                  <a:pos x="49" y="396"/>
                </a:cxn>
                <a:cxn ang="0">
                  <a:pos x="96" y="386"/>
                </a:cxn>
                <a:cxn ang="0">
                  <a:pos x="34" y="332"/>
                </a:cxn>
                <a:cxn ang="0">
                  <a:pos x="13" y="377"/>
                </a:cxn>
              </a:cxnLst>
              <a:rect l="0" t="0" r="r" b="b"/>
              <a:pathLst>
                <a:path w="357" h="670">
                  <a:moveTo>
                    <a:pt x="342" y="526"/>
                  </a:moveTo>
                  <a:cubicBezTo>
                    <a:pt x="330" y="519"/>
                    <a:pt x="330" y="519"/>
                    <a:pt x="330" y="519"/>
                  </a:cubicBezTo>
                  <a:cubicBezTo>
                    <a:pt x="328" y="520"/>
                    <a:pt x="328" y="520"/>
                    <a:pt x="328" y="520"/>
                  </a:cubicBezTo>
                  <a:cubicBezTo>
                    <a:pt x="310" y="519"/>
                    <a:pt x="310" y="519"/>
                    <a:pt x="310" y="519"/>
                  </a:cubicBezTo>
                  <a:cubicBezTo>
                    <a:pt x="303" y="530"/>
                    <a:pt x="303" y="530"/>
                    <a:pt x="303" y="530"/>
                  </a:cubicBezTo>
                  <a:cubicBezTo>
                    <a:pt x="299" y="528"/>
                    <a:pt x="299" y="528"/>
                    <a:pt x="299" y="528"/>
                  </a:cubicBezTo>
                  <a:cubicBezTo>
                    <a:pt x="295" y="522"/>
                    <a:pt x="295" y="522"/>
                    <a:pt x="295" y="522"/>
                  </a:cubicBezTo>
                  <a:cubicBezTo>
                    <a:pt x="291" y="520"/>
                    <a:pt x="291" y="520"/>
                    <a:pt x="291" y="520"/>
                  </a:cubicBezTo>
                  <a:cubicBezTo>
                    <a:pt x="291" y="520"/>
                    <a:pt x="292" y="515"/>
                    <a:pt x="296" y="514"/>
                  </a:cubicBezTo>
                  <a:cubicBezTo>
                    <a:pt x="301" y="512"/>
                    <a:pt x="308" y="508"/>
                    <a:pt x="308" y="504"/>
                  </a:cubicBezTo>
                  <a:cubicBezTo>
                    <a:pt x="309" y="501"/>
                    <a:pt x="305" y="486"/>
                    <a:pt x="305" y="486"/>
                  </a:cubicBezTo>
                  <a:cubicBezTo>
                    <a:pt x="299" y="480"/>
                    <a:pt x="299" y="480"/>
                    <a:pt x="299" y="480"/>
                  </a:cubicBezTo>
                  <a:cubicBezTo>
                    <a:pt x="292" y="473"/>
                    <a:pt x="292" y="473"/>
                    <a:pt x="292" y="473"/>
                  </a:cubicBezTo>
                  <a:cubicBezTo>
                    <a:pt x="292" y="473"/>
                    <a:pt x="290" y="469"/>
                    <a:pt x="287" y="468"/>
                  </a:cubicBezTo>
                  <a:cubicBezTo>
                    <a:pt x="285" y="468"/>
                    <a:pt x="281" y="467"/>
                    <a:pt x="281" y="467"/>
                  </a:cubicBezTo>
                  <a:cubicBezTo>
                    <a:pt x="279" y="469"/>
                    <a:pt x="279" y="469"/>
                    <a:pt x="279" y="469"/>
                  </a:cubicBezTo>
                  <a:cubicBezTo>
                    <a:pt x="276" y="466"/>
                    <a:pt x="276" y="466"/>
                    <a:pt x="276" y="466"/>
                  </a:cubicBezTo>
                  <a:cubicBezTo>
                    <a:pt x="268" y="465"/>
                    <a:pt x="268" y="465"/>
                    <a:pt x="268" y="465"/>
                  </a:cubicBezTo>
                  <a:cubicBezTo>
                    <a:pt x="276" y="463"/>
                    <a:pt x="276" y="463"/>
                    <a:pt x="276" y="463"/>
                  </a:cubicBezTo>
                  <a:cubicBezTo>
                    <a:pt x="279" y="466"/>
                    <a:pt x="279" y="466"/>
                    <a:pt x="279" y="466"/>
                  </a:cubicBezTo>
                  <a:cubicBezTo>
                    <a:pt x="289" y="465"/>
                    <a:pt x="289" y="465"/>
                    <a:pt x="289" y="465"/>
                  </a:cubicBezTo>
                  <a:cubicBezTo>
                    <a:pt x="289" y="465"/>
                    <a:pt x="293" y="472"/>
                    <a:pt x="294" y="473"/>
                  </a:cubicBezTo>
                  <a:cubicBezTo>
                    <a:pt x="298" y="473"/>
                    <a:pt x="298" y="473"/>
                    <a:pt x="298" y="473"/>
                  </a:cubicBezTo>
                  <a:cubicBezTo>
                    <a:pt x="301" y="477"/>
                    <a:pt x="301" y="477"/>
                    <a:pt x="301" y="477"/>
                  </a:cubicBezTo>
                  <a:cubicBezTo>
                    <a:pt x="303" y="475"/>
                    <a:pt x="303" y="475"/>
                    <a:pt x="303" y="475"/>
                  </a:cubicBezTo>
                  <a:cubicBezTo>
                    <a:pt x="295" y="455"/>
                    <a:pt x="295" y="455"/>
                    <a:pt x="295" y="455"/>
                  </a:cubicBezTo>
                  <a:cubicBezTo>
                    <a:pt x="295" y="443"/>
                    <a:pt x="295" y="443"/>
                    <a:pt x="295" y="443"/>
                  </a:cubicBezTo>
                  <a:cubicBezTo>
                    <a:pt x="298" y="441"/>
                    <a:pt x="298" y="441"/>
                    <a:pt x="298" y="441"/>
                  </a:cubicBezTo>
                  <a:cubicBezTo>
                    <a:pt x="294" y="431"/>
                    <a:pt x="294" y="431"/>
                    <a:pt x="294" y="431"/>
                  </a:cubicBezTo>
                  <a:cubicBezTo>
                    <a:pt x="290" y="431"/>
                    <a:pt x="290" y="431"/>
                    <a:pt x="290" y="431"/>
                  </a:cubicBezTo>
                  <a:cubicBezTo>
                    <a:pt x="286" y="416"/>
                    <a:pt x="286" y="416"/>
                    <a:pt x="286" y="416"/>
                  </a:cubicBezTo>
                  <a:cubicBezTo>
                    <a:pt x="277" y="407"/>
                    <a:pt x="277" y="407"/>
                    <a:pt x="277" y="407"/>
                  </a:cubicBezTo>
                  <a:cubicBezTo>
                    <a:pt x="273" y="406"/>
                    <a:pt x="273" y="406"/>
                    <a:pt x="273" y="406"/>
                  </a:cubicBezTo>
                  <a:cubicBezTo>
                    <a:pt x="267" y="395"/>
                    <a:pt x="267" y="395"/>
                    <a:pt x="267" y="395"/>
                  </a:cubicBezTo>
                  <a:cubicBezTo>
                    <a:pt x="263" y="392"/>
                    <a:pt x="263" y="392"/>
                    <a:pt x="263" y="392"/>
                  </a:cubicBezTo>
                  <a:cubicBezTo>
                    <a:pt x="262" y="380"/>
                    <a:pt x="262" y="380"/>
                    <a:pt x="262" y="380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60" y="354"/>
                    <a:pt x="260" y="354"/>
                    <a:pt x="260" y="354"/>
                  </a:cubicBezTo>
                  <a:cubicBezTo>
                    <a:pt x="257" y="349"/>
                    <a:pt x="257" y="349"/>
                    <a:pt x="257" y="349"/>
                  </a:cubicBezTo>
                  <a:cubicBezTo>
                    <a:pt x="259" y="337"/>
                    <a:pt x="259" y="337"/>
                    <a:pt x="259" y="337"/>
                  </a:cubicBezTo>
                  <a:cubicBezTo>
                    <a:pt x="253" y="332"/>
                    <a:pt x="253" y="332"/>
                    <a:pt x="253" y="332"/>
                  </a:cubicBezTo>
                  <a:cubicBezTo>
                    <a:pt x="253" y="327"/>
                    <a:pt x="253" y="327"/>
                    <a:pt x="253" y="327"/>
                  </a:cubicBezTo>
                  <a:cubicBezTo>
                    <a:pt x="249" y="324"/>
                    <a:pt x="249" y="324"/>
                    <a:pt x="249" y="324"/>
                  </a:cubicBezTo>
                  <a:cubicBezTo>
                    <a:pt x="248" y="319"/>
                    <a:pt x="248" y="319"/>
                    <a:pt x="248" y="319"/>
                  </a:cubicBezTo>
                  <a:cubicBezTo>
                    <a:pt x="245" y="321"/>
                    <a:pt x="245" y="321"/>
                    <a:pt x="245" y="321"/>
                  </a:cubicBezTo>
                  <a:cubicBezTo>
                    <a:pt x="248" y="317"/>
                    <a:pt x="248" y="317"/>
                    <a:pt x="248" y="317"/>
                  </a:cubicBezTo>
                  <a:cubicBezTo>
                    <a:pt x="245" y="315"/>
                    <a:pt x="245" y="315"/>
                    <a:pt x="245" y="315"/>
                  </a:cubicBezTo>
                  <a:cubicBezTo>
                    <a:pt x="245" y="315"/>
                    <a:pt x="247" y="312"/>
                    <a:pt x="244" y="311"/>
                  </a:cubicBezTo>
                  <a:cubicBezTo>
                    <a:pt x="241" y="311"/>
                    <a:pt x="238" y="310"/>
                    <a:pt x="238" y="310"/>
                  </a:cubicBezTo>
                  <a:cubicBezTo>
                    <a:pt x="228" y="298"/>
                    <a:pt x="228" y="298"/>
                    <a:pt x="228" y="298"/>
                  </a:cubicBezTo>
                  <a:cubicBezTo>
                    <a:pt x="228" y="298"/>
                    <a:pt x="228" y="296"/>
                    <a:pt x="223" y="297"/>
                  </a:cubicBezTo>
                  <a:cubicBezTo>
                    <a:pt x="217" y="298"/>
                    <a:pt x="217" y="305"/>
                    <a:pt x="213" y="305"/>
                  </a:cubicBezTo>
                  <a:cubicBezTo>
                    <a:pt x="209" y="305"/>
                    <a:pt x="208" y="299"/>
                    <a:pt x="208" y="299"/>
                  </a:cubicBezTo>
                  <a:cubicBezTo>
                    <a:pt x="208" y="299"/>
                    <a:pt x="203" y="301"/>
                    <a:pt x="200" y="300"/>
                  </a:cubicBezTo>
                  <a:cubicBezTo>
                    <a:pt x="197" y="299"/>
                    <a:pt x="195" y="296"/>
                    <a:pt x="195" y="296"/>
                  </a:cubicBezTo>
                  <a:cubicBezTo>
                    <a:pt x="195" y="296"/>
                    <a:pt x="187" y="295"/>
                    <a:pt x="188" y="294"/>
                  </a:cubicBezTo>
                  <a:cubicBezTo>
                    <a:pt x="189" y="292"/>
                    <a:pt x="196" y="292"/>
                    <a:pt x="196" y="292"/>
                  </a:cubicBezTo>
                  <a:cubicBezTo>
                    <a:pt x="196" y="292"/>
                    <a:pt x="197" y="296"/>
                    <a:pt x="200" y="296"/>
                  </a:cubicBezTo>
                  <a:cubicBezTo>
                    <a:pt x="202" y="296"/>
                    <a:pt x="207" y="294"/>
                    <a:pt x="207" y="294"/>
                  </a:cubicBezTo>
                  <a:cubicBezTo>
                    <a:pt x="210" y="295"/>
                    <a:pt x="210" y="295"/>
                    <a:pt x="210" y="295"/>
                  </a:cubicBezTo>
                  <a:cubicBezTo>
                    <a:pt x="210" y="291"/>
                    <a:pt x="210" y="291"/>
                    <a:pt x="210" y="291"/>
                  </a:cubicBezTo>
                  <a:cubicBezTo>
                    <a:pt x="218" y="287"/>
                    <a:pt x="218" y="287"/>
                    <a:pt x="218" y="287"/>
                  </a:cubicBezTo>
                  <a:cubicBezTo>
                    <a:pt x="226" y="290"/>
                    <a:pt x="226" y="290"/>
                    <a:pt x="226" y="290"/>
                  </a:cubicBezTo>
                  <a:cubicBezTo>
                    <a:pt x="234" y="283"/>
                    <a:pt x="234" y="283"/>
                    <a:pt x="234" y="283"/>
                  </a:cubicBezTo>
                  <a:cubicBezTo>
                    <a:pt x="226" y="279"/>
                    <a:pt x="226" y="279"/>
                    <a:pt x="226" y="279"/>
                  </a:cubicBezTo>
                  <a:cubicBezTo>
                    <a:pt x="226" y="279"/>
                    <a:pt x="230" y="278"/>
                    <a:pt x="228" y="275"/>
                  </a:cubicBezTo>
                  <a:cubicBezTo>
                    <a:pt x="226" y="272"/>
                    <a:pt x="227" y="271"/>
                    <a:pt x="224" y="271"/>
                  </a:cubicBezTo>
                  <a:cubicBezTo>
                    <a:pt x="219" y="272"/>
                    <a:pt x="217" y="276"/>
                    <a:pt x="215" y="276"/>
                  </a:cubicBezTo>
                  <a:cubicBezTo>
                    <a:pt x="213" y="277"/>
                    <a:pt x="208" y="276"/>
                    <a:pt x="208" y="276"/>
                  </a:cubicBezTo>
                  <a:cubicBezTo>
                    <a:pt x="208" y="276"/>
                    <a:pt x="214" y="275"/>
                    <a:pt x="215" y="274"/>
                  </a:cubicBezTo>
                  <a:cubicBezTo>
                    <a:pt x="216" y="272"/>
                    <a:pt x="220" y="269"/>
                    <a:pt x="223" y="269"/>
                  </a:cubicBezTo>
                  <a:cubicBezTo>
                    <a:pt x="225" y="269"/>
                    <a:pt x="230" y="272"/>
                    <a:pt x="230" y="272"/>
                  </a:cubicBezTo>
                  <a:cubicBezTo>
                    <a:pt x="241" y="267"/>
                    <a:pt x="241" y="267"/>
                    <a:pt x="241" y="267"/>
                  </a:cubicBezTo>
                  <a:cubicBezTo>
                    <a:pt x="246" y="256"/>
                    <a:pt x="246" y="256"/>
                    <a:pt x="246" y="256"/>
                  </a:cubicBezTo>
                  <a:cubicBezTo>
                    <a:pt x="257" y="247"/>
                    <a:pt x="257" y="247"/>
                    <a:pt x="257" y="247"/>
                  </a:cubicBezTo>
                  <a:cubicBezTo>
                    <a:pt x="264" y="234"/>
                    <a:pt x="264" y="234"/>
                    <a:pt x="264" y="234"/>
                  </a:cubicBezTo>
                  <a:cubicBezTo>
                    <a:pt x="264" y="234"/>
                    <a:pt x="264" y="231"/>
                    <a:pt x="266" y="229"/>
                  </a:cubicBezTo>
                  <a:cubicBezTo>
                    <a:pt x="267" y="227"/>
                    <a:pt x="281" y="214"/>
                    <a:pt x="279" y="206"/>
                  </a:cubicBezTo>
                  <a:cubicBezTo>
                    <a:pt x="277" y="199"/>
                    <a:pt x="265" y="197"/>
                    <a:pt x="265" y="197"/>
                  </a:cubicBezTo>
                  <a:cubicBezTo>
                    <a:pt x="257" y="198"/>
                    <a:pt x="257" y="198"/>
                    <a:pt x="257" y="198"/>
                  </a:cubicBezTo>
                  <a:cubicBezTo>
                    <a:pt x="242" y="192"/>
                    <a:pt x="242" y="192"/>
                    <a:pt x="242" y="192"/>
                  </a:cubicBezTo>
                  <a:cubicBezTo>
                    <a:pt x="235" y="193"/>
                    <a:pt x="235" y="193"/>
                    <a:pt x="235" y="193"/>
                  </a:cubicBezTo>
                  <a:cubicBezTo>
                    <a:pt x="235" y="193"/>
                    <a:pt x="231" y="189"/>
                    <a:pt x="226" y="188"/>
                  </a:cubicBezTo>
                  <a:cubicBezTo>
                    <a:pt x="220" y="188"/>
                    <a:pt x="207" y="192"/>
                    <a:pt x="207" y="192"/>
                  </a:cubicBezTo>
                  <a:cubicBezTo>
                    <a:pt x="203" y="191"/>
                    <a:pt x="203" y="191"/>
                    <a:pt x="203" y="191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85" y="197"/>
                    <a:pt x="185" y="197"/>
                    <a:pt x="185" y="197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2" y="187"/>
                    <a:pt x="198" y="186"/>
                    <a:pt x="197" y="186"/>
                  </a:cubicBezTo>
                  <a:cubicBezTo>
                    <a:pt x="196" y="186"/>
                    <a:pt x="191" y="188"/>
                    <a:pt x="191" y="188"/>
                  </a:cubicBezTo>
                  <a:cubicBezTo>
                    <a:pt x="188" y="187"/>
                    <a:pt x="188" y="187"/>
                    <a:pt x="188" y="187"/>
                  </a:cubicBezTo>
                  <a:cubicBezTo>
                    <a:pt x="196" y="184"/>
                    <a:pt x="196" y="184"/>
                    <a:pt x="196" y="184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14" y="176"/>
                    <a:pt x="214" y="176"/>
                    <a:pt x="214" y="176"/>
                  </a:cubicBezTo>
                  <a:cubicBezTo>
                    <a:pt x="208" y="176"/>
                    <a:pt x="208" y="176"/>
                    <a:pt x="208" y="176"/>
                  </a:cubicBezTo>
                  <a:cubicBezTo>
                    <a:pt x="201" y="174"/>
                    <a:pt x="201" y="174"/>
                    <a:pt x="201" y="174"/>
                  </a:cubicBezTo>
                  <a:cubicBezTo>
                    <a:pt x="207" y="173"/>
                    <a:pt x="207" y="173"/>
                    <a:pt x="207" y="173"/>
                  </a:cubicBezTo>
                  <a:cubicBezTo>
                    <a:pt x="204" y="169"/>
                    <a:pt x="204" y="169"/>
                    <a:pt x="204" y="169"/>
                  </a:cubicBezTo>
                  <a:cubicBezTo>
                    <a:pt x="209" y="169"/>
                    <a:pt x="209" y="169"/>
                    <a:pt x="209" y="169"/>
                  </a:cubicBezTo>
                  <a:cubicBezTo>
                    <a:pt x="215" y="164"/>
                    <a:pt x="215" y="164"/>
                    <a:pt x="215" y="164"/>
                  </a:cubicBezTo>
                  <a:cubicBezTo>
                    <a:pt x="215" y="164"/>
                    <a:pt x="221" y="163"/>
                    <a:pt x="227" y="158"/>
                  </a:cubicBezTo>
                  <a:cubicBezTo>
                    <a:pt x="231" y="154"/>
                    <a:pt x="233" y="153"/>
                    <a:pt x="233" y="153"/>
                  </a:cubicBezTo>
                  <a:cubicBezTo>
                    <a:pt x="233" y="153"/>
                    <a:pt x="240" y="152"/>
                    <a:pt x="243" y="151"/>
                  </a:cubicBezTo>
                  <a:cubicBezTo>
                    <a:pt x="245" y="149"/>
                    <a:pt x="248" y="141"/>
                    <a:pt x="248" y="141"/>
                  </a:cubicBezTo>
                  <a:cubicBezTo>
                    <a:pt x="248" y="141"/>
                    <a:pt x="245" y="144"/>
                    <a:pt x="246" y="141"/>
                  </a:cubicBezTo>
                  <a:cubicBezTo>
                    <a:pt x="246" y="138"/>
                    <a:pt x="251" y="132"/>
                    <a:pt x="251" y="132"/>
                  </a:cubicBezTo>
                  <a:cubicBezTo>
                    <a:pt x="242" y="129"/>
                    <a:pt x="242" y="129"/>
                    <a:pt x="242" y="129"/>
                  </a:cubicBezTo>
                  <a:cubicBezTo>
                    <a:pt x="237" y="129"/>
                    <a:pt x="237" y="129"/>
                    <a:pt x="237" y="129"/>
                  </a:cubicBezTo>
                  <a:cubicBezTo>
                    <a:pt x="240" y="132"/>
                    <a:pt x="240" y="132"/>
                    <a:pt x="240" y="132"/>
                  </a:cubicBezTo>
                  <a:cubicBezTo>
                    <a:pt x="231" y="129"/>
                    <a:pt x="231" y="129"/>
                    <a:pt x="231" y="129"/>
                  </a:cubicBezTo>
                  <a:cubicBezTo>
                    <a:pt x="225" y="132"/>
                    <a:pt x="225" y="132"/>
                    <a:pt x="225" y="132"/>
                  </a:cubicBezTo>
                  <a:cubicBezTo>
                    <a:pt x="218" y="130"/>
                    <a:pt x="218" y="130"/>
                    <a:pt x="218" y="130"/>
                  </a:cubicBezTo>
                  <a:cubicBezTo>
                    <a:pt x="216" y="127"/>
                    <a:pt x="216" y="127"/>
                    <a:pt x="216" y="127"/>
                  </a:cubicBezTo>
                  <a:cubicBezTo>
                    <a:pt x="215" y="130"/>
                    <a:pt x="215" y="130"/>
                    <a:pt x="215" y="130"/>
                  </a:cubicBezTo>
                  <a:cubicBezTo>
                    <a:pt x="207" y="130"/>
                    <a:pt x="207" y="130"/>
                    <a:pt x="207" y="130"/>
                  </a:cubicBezTo>
                  <a:cubicBezTo>
                    <a:pt x="199" y="135"/>
                    <a:pt x="199" y="135"/>
                    <a:pt x="199" y="135"/>
                  </a:cubicBezTo>
                  <a:cubicBezTo>
                    <a:pt x="202" y="129"/>
                    <a:pt x="202" y="129"/>
                    <a:pt x="202" y="129"/>
                  </a:cubicBezTo>
                  <a:cubicBezTo>
                    <a:pt x="198" y="124"/>
                    <a:pt x="198" y="124"/>
                    <a:pt x="198" y="124"/>
                  </a:cubicBezTo>
                  <a:cubicBezTo>
                    <a:pt x="198" y="124"/>
                    <a:pt x="192" y="133"/>
                    <a:pt x="191" y="133"/>
                  </a:cubicBezTo>
                  <a:cubicBezTo>
                    <a:pt x="188" y="132"/>
                    <a:pt x="193" y="126"/>
                    <a:pt x="193" y="126"/>
                  </a:cubicBezTo>
                  <a:cubicBezTo>
                    <a:pt x="192" y="120"/>
                    <a:pt x="192" y="120"/>
                    <a:pt x="192" y="120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1"/>
                    <a:pt x="188" y="121"/>
                    <a:pt x="188" y="121"/>
                  </a:cubicBezTo>
                  <a:cubicBezTo>
                    <a:pt x="188" y="121"/>
                    <a:pt x="184" y="120"/>
                    <a:pt x="183" y="120"/>
                  </a:cubicBezTo>
                  <a:cubicBezTo>
                    <a:pt x="181" y="120"/>
                    <a:pt x="182" y="122"/>
                    <a:pt x="182" y="122"/>
                  </a:cubicBezTo>
                  <a:cubicBezTo>
                    <a:pt x="182" y="122"/>
                    <a:pt x="179" y="123"/>
                    <a:pt x="178" y="125"/>
                  </a:cubicBezTo>
                  <a:cubicBezTo>
                    <a:pt x="177" y="127"/>
                    <a:pt x="179" y="132"/>
                    <a:pt x="179" y="132"/>
                  </a:cubicBezTo>
                  <a:cubicBezTo>
                    <a:pt x="179" y="132"/>
                    <a:pt x="176" y="130"/>
                    <a:pt x="176" y="134"/>
                  </a:cubicBezTo>
                  <a:cubicBezTo>
                    <a:pt x="175" y="137"/>
                    <a:pt x="176" y="140"/>
                    <a:pt x="176" y="140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75" y="141"/>
                    <a:pt x="175" y="141"/>
                    <a:pt x="175" y="141"/>
                  </a:cubicBezTo>
                  <a:cubicBezTo>
                    <a:pt x="169" y="142"/>
                    <a:pt x="169" y="142"/>
                    <a:pt x="169" y="142"/>
                  </a:cubicBezTo>
                  <a:cubicBezTo>
                    <a:pt x="165" y="140"/>
                    <a:pt x="165" y="140"/>
                    <a:pt x="165" y="140"/>
                  </a:cubicBezTo>
                  <a:cubicBezTo>
                    <a:pt x="164" y="140"/>
                    <a:pt x="164" y="140"/>
                    <a:pt x="164" y="140"/>
                  </a:cubicBezTo>
                  <a:cubicBezTo>
                    <a:pt x="166" y="143"/>
                    <a:pt x="166" y="143"/>
                    <a:pt x="166" y="143"/>
                  </a:cubicBezTo>
                  <a:cubicBezTo>
                    <a:pt x="165" y="152"/>
                    <a:pt x="165" y="152"/>
                    <a:pt x="165" y="152"/>
                  </a:cubicBezTo>
                  <a:cubicBezTo>
                    <a:pt x="161" y="151"/>
                    <a:pt x="161" y="151"/>
                    <a:pt x="161" y="151"/>
                  </a:cubicBezTo>
                  <a:cubicBezTo>
                    <a:pt x="161" y="154"/>
                    <a:pt x="161" y="154"/>
                    <a:pt x="161" y="154"/>
                  </a:cubicBezTo>
                  <a:cubicBezTo>
                    <a:pt x="164" y="156"/>
                    <a:pt x="164" y="156"/>
                    <a:pt x="164" y="156"/>
                  </a:cubicBezTo>
                  <a:cubicBezTo>
                    <a:pt x="163" y="158"/>
                    <a:pt x="163" y="158"/>
                    <a:pt x="163" y="158"/>
                  </a:cubicBezTo>
                  <a:cubicBezTo>
                    <a:pt x="166" y="160"/>
                    <a:pt x="166" y="160"/>
                    <a:pt x="166" y="160"/>
                  </a:cubicBezTo>
                  <a:cubicBezTo>
                    <a:pt x="169" y="168"/>
                    <a:pt x="169" y="168"/>
                    <a:pt x="169" y="168"/>
                  </a:cubicBezTo>
                  <a:cubicBezTo>
                    <a:pt x="162" y="158"/>
                    <a:pt x="162" y="158"/>
                    <a:pt x="162" y="158"/>
                  </a:cubicBezTo>
                  <a:cubicBezTo>
                    <a:pt x="155" y="164"/>
                    <a:pt x="155" y="164"/>
                    <a:pt x="155" y="164"/>
                  </a:cubicBezTo>
                  <a:cubicBezTo>
                    <a:pt x="153" y="159"/>
                    <a:pt x="153" y="159"/>
                    <a:pt x="153" y="159"/>
                  </a:cubicBezTo>
                  <a:cubicBezTo>
                    <a:pt x="150" y="160"/>
                    <a:pt x="150" y="160"/>
                    <a:pt x="150" y="160"/>
                  </a:cubicBezTo>
                  <a:cubicBezTo>
                    <a:pt x="151" y="167"/>
                    <a:pt x="151" y="167"/>
                    <a:pt x="151" y="167"/>
                  </a:cubicBezTo>
                  <a:cubicBezTo>
                    <a:pt x="148" y="161"/>
                    <a:pt x="148" y="161"/>
                    <a:pt x="148" y="161"/>
                  </a:cubicBezTo>
                  <a:cubicBezTo>
                    <a:pt x="143" y="161"/>
                    <a:pt x="143" y="161"/>
                    <a:pt x="143" y="161"/>
                  </a:cubicBezTo>
                  <a:cubicBezTo>
                    <a:pt x="143" y="168"/>
                    <a:pt x="143" y="168"/>
                    <a:pt x="143" y="168"/>
                  </a:cubicBezTo>
                  <a:cubicBezTo>
                    <a:pt x="146" y="172"/>
                    <a:pt x="146" y="172"/>
                    <a:pt x="146" y="172"/>
                  </a:cubicBezTo>
                  <a:cubicBezTo>
                    <a:pt x="143" y="171"/>
                    <a:pt x="143" y="171"/>
                    <a:pt x="143" y="171"/>
                  </a:cubicBezTo>
                  <a:cubicBezTo>
                    <a:pt x="142" y="174"/>
                    <a:pt x="142" y="174"/>
                    <a:pt x="142" y="174"/>
                  </a:cubicBezTo>
                  <a:cubicBezTo>
                    <a:pt x="144" y="179"/>
                    <a:pt x="144" y="179"/>
                    <a:pt x="144" y="179"/>
                  </a:cubicBezTo>
                  <a:cubicBezTo>
                    <a:pt x="149" y="183"/>
                    <a:pt x="149" y="183"/>
                    <a:pt x="149" y="183"/>
                  </a:cubicBezTo>
                  <a:cubicBezTo>
                    <a:pt x="143" y="183"/>
                    <a:pt x="143" y="183"/>
                    <a:pt x="143" y="183"/>
                  </a:cubicBezTo>
                  <a:cubicBezTo>
                    <a:pt x="143" y="183"/>
                    <a:pt x="141" y="179"/>
                    <a:pt x="138" y="179"/>
                  </a:cubicBezTo>
                  <a:cubicBezTo>
                    <a:pt x="136" y="179"/>
                    <a:pt x="136" y="185"/>
                    <a:pt x="136" y="186"/>
                  </a:cubicBezTo>
                  <a:cubicBezTo>
                    <a:pt x="137" y="187"/>
                    <a:pt x="134" y="189"/>
                    <a:pt x="135" y="191"/>
                  </a:cubicBezTo>
                  <a:cubicBezTo>
                    <a:pt x="136" y="193"/>
                    <a:pt x="139" y="192"/>
                    <a:pt x="139" y="192"/>
                  </a:cubicBezTo>
                  <a:cubicBezTo>
                    <a:pt x="147" y="193"/>
                    <a:pt x="147" y="193"/>
                    <a:pt x="147" y="193"/>
                  </a:cubicBezTo>
                  <a:cubicBezTo>
                    <a:pt x="141" y="195"/>
                    <a:pt x="141" y="195"/>
                    <a:pt x="141" y="195"/>
                  </a:cubicBezTo>
                  <a:cubicBezTo>
                    <a:pt x="141" y="195"/>
                    <a:pt x="138" y="196"/>
                    <a:pt x="139" y="198"/>
                  </a:cubicBezTo>
                  <a:cubicBezTo>
                    <a:pt x="139" y="200"/>
                    <a:pt x="144" y="200"/>
                    <a:pt x="146" y="202"/>
                  </a:cubicBezTo>
                  <a:cubicBezTo>
                    <a:pt x="147" y="204"/>
                    <a:pt x="147" y="206"/>
                    <a:pt x="147" y="206"/>
                  </a:cubicBezTo>
                  <a:cubicBezTo>
                    <a:pt x="147" y="206"/>
                    <a:pt x="144" y="203"/>
                    <a:pt x="142" y="202"/>
                  </a:cubicBezTo>
                  <a:cubicBezTo>
                    <a:pt x="141" y="201"/>
                    <a:pt x="137" y="206"/>
                    <a:pt x="137" y="206"/>
                  </a:cubicBezTo>
                  <a:cubicBezTo>
                    <a:pt x="142" y="213"/>
                    <a:pt x="142" y="213"/>
                    <a:pt x="142" y="213"/>
                  </a:cubicBezTo>
                  <a:cubicBezTo>
                    <a:pt x="135" y="207"/>
                    <a:pt x="135" y="207"/>
                    <a:pt x="135" y="207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6" y="217"/>
                    <a:pt x="136" y="217"/>
                    <a:pt x="136" y="217"/>
                  </a:cubicBezTo>
                  <a:cubicBezTo>
                    <a:pt x="136" y="218"/>
                    <a:pt x="136" y="218"/>
                    <a:pt x="136" y="218"/>
                  </a:cubicBezTo>
                  <a:cubicBezTo>
                    <a:pt x="131" y="215"/>
                    <a:pt x="131" y="215"/>
                    <a:pt x="131" y="215"/>
                  </a:cubicBezTo>
                  <a:cubicBezTo>
                    <a:pt x="123" y="221"/>
                    <a:pt x="123" y="221"/>
                    <a:pt x="123" y="221"/>
                  </a:cubicBezTo>
                  <a:cubicBezTo>
                    <a:pt x="123" y="221"/>
                    <a:pt x="132" y="222"/>
                    <a:pt x="131" y="223"/>
                  </a:cubicBezTo>
                  <a:cubicBezTo>
                    <a:pt x="129" y="226"/>
                    <a:pt x="123" y="226"/>
                    <a:pt x="123" y="226"/>
                  </a:cubicBezTo>
                  <a:cubicBezTo>
                    <a:pt x="122" y="232"/>
                    <a:pt x="122" y="232"/>
                    <a:pt x="122" y="232"/>
                  </a:cubicBezTo>
                  <a:cubicBezTo>
                    <a:pt x="120" y="229"/>
                    <a:pt x="120" y="229"/>
                    <a:pt x="120" y="229"/>
                  </a:cubicBezTo>
                  <a:cubicBezTo>
                    <a:pt x="120" y="229"/>
                    <a:pt x="111" y="229"/>
                    <a:pt x="111" y="230"/>
                  </a:cubicBezTo>
                  <a:cubicBezTo>
                    <a:pt x="111" y="232"/>
                    <a:pt x="121" y="235"/>
                    <a:pt x="121" y="235"/>
                  </a:cubicBezTo>
                  <a:cubicBezTo>
                    <a:pt x="127" y="234"/>
                    <a:pt x="127" y="234"/>
                    <a:pt x="127" y="234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39" y="228"/>
                    <a:pt x="139" y="228"/>
                    <a:pt x="139" y="228"/>
                  </a:cubicBezTo>
                  <a:cubicBezTo>
                    <a:pt x="139" y="230"/>
                    <a:pt x="139" y="230"/>
                    <a:pt x="139" y="230"/>
                  </a:cubicBezTo>
                  <a:cubicBezTo>
                    <a:pt x="132" y="232"/>
                    <a:pt x="132" y="232"/>
                    <a:pt x="132" y="232"/>
                  </a:cubicBezTo>
                  <a:cubicBezTo>
                    <a:pt x="130" y="234"/>
                    <a:pt x="130" y="234"/>
                    <a:pt x="130" y="234"/>
                  </a:cubicBezTo>
                  <a:cubicBezTo>
                    <a:pt x="134" y="236"/>
                    <a:pt x="134" y="236"/>
                    <a:pt x="134" y="236"/>
                  </a:cubicBezTo>
                  <a:cubicBezTo>
                    <a:pt x="132" y="237"/>
                    <a:pt x="132" y="237"/>
                    <a:pt x="132" y="237"/>
                  </a:cubicBezTo>
                  <a:cubicBezTo>
                    <a:pt x="129" y="235"/>
                    <a:pt x="129" y="235"/>
                    <a:pt x="129" y="235"/>
                  </a:cubicBezTo>
                  <a:cubicBezTo>
                    <a:pt x="122" y="237"/>
                    <a:pt x="122" y="237"/>
                    <a:pt x="122" y="237"/>
                  </a:cubicBezTo>
                  <a:cubicBezTo>
                    <a:pt x="118" y="236"/>
                    <a:pt x="118" y="236"/>
                    <a:pt x="118" y="236"/>
                  </a:cubicBezTo>
                  <a:cubicBezTo>
                    <a:pt x="117" y="240"/>
                    <a:pt x="117" y="240"/>
                    <a:pt x="117" y="240"/>
                  </a:cubicBezTo>
                  <a:cubicBezTo>
                    <a:pt x="122" y="244"/>
                    <a:pt x="122" y="244"/>
                    <a:pt x="122" y="244"/>
                  </a:cubicBezTo>
                  <a:cubicBezTo>
                    <a:pt x="127" y="247"/>
                    <a:pt x="127" y="247"/>
                    <a:pt x="127" y="247"/>
                  </a:cubicBezTo>
                  <a:cubicBezTo>
                    <a:pt x="135" y="244"/>
                    <a:pt x="135" y="244"/>
                    <a:pt x="135" y="244"/>
                  </a:cubicBezTo>
                  <a:cubicBezTo>
                    <a:pt x="148" y="233"/>
                    <a:pt x="148" y="233"/>
                    <a:pt x="148" y="233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9" y="230"/>
                    <a:pt x="149" y="230"/>
                    <a:pt x="149" y="230"/>
                  </a:cubicBezTo>
                  <a:cubicBezTo>
                    <a:pt x="153" y="232"/>
                    <a:pt x="153" y="232"/>
                    <a:pt x="153" y="232"/>
                  </a:cubicBezTo>
                  <a:cubicBezTo>
                    <a:pt x="145" y="238"/>
                    <a:pt x="145" y="238"/>
                    <a:pt x="145" y="238"/>
                  </a:cubicBezTo>
                  <a:cubicBezTo>
                    <a:pt x="145" y="238"/>
                    <a:pt x="152" y="240"/>
                    <a:pt x="151" y="240"/>
                  </a:cubicBezTo>
                  <a:cubicBezTo>
                    <a:pt x="145" y="240"/>
                    <a:pt x="145" y="240"/>
                    <a:pt x="145" y="240"/>
                  </a:cubicBezTo>
                  <a:cubicBezTo>
                    <a:pt x="137" y="246"/>
                    <a:pt x="137" y="246"/>
                    <a:pt x="137" y="246"/>
                  </a:cubicBezTo>
                  <a:cubicBezTo>
                    <a:pt x="141" y="249"/>
                    <a:pt x="141" y="249"/>
                    <a:pt x="141" y="249"/>
                  </a:cubicBezTo>
                  <a:cubicBezTo>
                    <a:pt x="137" y="249"/>
                    <a:pt x="137" y="249"/>
                    <a:pt x="137" y="249"/>
                  </a:cubicBezTo>
                  <a:cubicBezTo>
                    <a:pt x="134" y="251"/>
                    <a:pt x="134" y="251"/>
                    <a:pt x="134" y="251"/>
                  </a:cubicBezTo>
                  <a:cubicBezTo>
                    <a:pt x="141" y="254"/>
                    <a:pt x="141" y="254"/>
                    <a:pt x="141" y="254"/>
                  </a:cubicBezTo>
                  <a:cubicBezTo>
                    <a:pt x="135" y="253"/>
                    <a:pt x="135" y="253"/>
                    <a:pt x="135" y="253"/>
                  </a:cubicBezTo>
                  <a:cubicBezTo>
                    <a:pt x="131" y="260"/>
                    <a:pt x="131" y="260"/>
                    <a:pt x="131" y="260"/>
                  </a:cubicBezTo>
                  <a:cubicBezTo>
                    <a:pt x="125" y="260"/>
                    <a:pt x="125" y="260"/>
                    <a:pt x="125" y="260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26" y="267"/>
                    <a:pt x="126" y="267"/>
                    <a:pt x="126" y="267"/>
                  </a:cubicBezTo>
                  <a:cubicBezTo>
                    <a:pt x="125" y="277"/>
                    <a:pt x="125" y="277"/>
                    <a:pt x="125" y="277"/>
                  </a:cubicBezTo>
                  <a:cubicBezTo>
                    <a:pt x="120" y="277"/>
                    <a:pt x="120" y="277"/>
                    <a:pt x="120" y="277"/>
                  </a:cubicBezTo>
                  <a:cubicBezTo>
                    <a:pt x="115" y="281"/>
                    <a:pt x="115" y="281"/>
                    <a:pt x="115" y="281"/>
                  </a:cubicBezTo>
                  <a:cubicBezTo>
                    <a:pt x="118" y="285"/>
                    <a:pt x="118" y="285"/>
                    <a:pt x="118" y="285"/>
                  </a:cubicBezTo>
                  <a:cubicBezTo>
                    <a:pt x="115" y="292"/>
                    <a:pt x="115" y="292"/>
                    <a:pt x="115" y="292"/>
                  </a:cubicBezTo>
                  <a:cubicBezTo>
                    <a:pt x="116" y="294"/>
                    <a:pt x="116" y="294"/>
                    <a:pt x="116" y="294"/>
                  </a:cubicBezTo>
                  <a:cubicBezTo>
                    <a:pt x="121" y="294"/>
                    <a:pt x="121" y="294"/>
                    <a:pt x="121" y="294"/>
                  </a:cubicBezTo>
                  <a:cubicBezTo>
                    <a:pt x="116" y="296"/>
                    <a:pt x="116" y="296"/>
                    <a:pt x="116" y="296"/>
                  </a:cubicBezTo>
                  <a:cubicBezTo>
                    <a:pt x="111" y="305"/>
                    <a:pt x="111" y="305"/>
                    <a:pt x="111" y="305"/>
                  </a:cubicBezTo>
                  <a:cubicBezTo>
                    <a:pt x="110" y="306"/>
                    <a:pt x="110" y="306"/>
                    <a:pt x="110" y="306"/>
                  </a:cubicBezTo>
                  <a:cubicBezTo>
                    <a:pt x="110" y="306"/>
                    <a:pt x="109" y="313"/>
                    <a:pt x="106" y="315"/>
                  </a:cubicBezTo>
                  <a:cubicBezTo>
                    <a:pt x="105" y="316"/>
                    <a:pt x="101" y="317"/>
                    <a:pt x="101" y="317"/>
                  </a:cubicBezTo>
                  <a:cubicBezTo>
                    <a:pt x="101" y="317"/>
                    <a:pt x="100" y="324"/>
                    <a:pt x="105" y="324"/>
                  </a:cubicBezTo>
                  <a:cubicBezTo>
                    <a:pt x="112" y="325"/>
                    <a:pt x="114" y="318"/>
                    <a:pt x="114" y="318"/>
                  </a:cubicBezTo>
                  <a:cubicBezTo>
                    <a:pt x="113" y="316"/>
                    <a:pt x="113" y="316"/>
                    <a:pt x="113" y="316"/>
                  </a:cubicBezTo>
                  <a:cubicBezTo>
                    <a:pt x="114" y="314"/>
                    <a:pt x="114" y="314"/>
                    <a:pt x="114" y="314"/>
                  </a:cubicBezTo>
                  <a:cubicBezTo>
                    <a:pt x="121" y="300"/>
                    <a:pt x="121" y="300"/>
                    <a:pt x="121" y="300"/>
                  </a:cubicBezTo>
                  <a:cubicBezTo>
                    <a:pt x="128" y="296"/>
                    <a:pt x="128" y="296"/>
                    <a:pt x="128" y="296"/>
                  </a:cubicBezTo>
                  <a:cubicBezTo>
                    <a:pt x="125" y="292"/>
                    <a:pt x="125" y="292"/>
                    <a:pt x="125" y="292"/>
                  </a:cubicBezTo>
                  <a:cubicBezTo>
                    <a:pt x="126" y="282"/>
                    <a:pt x="126" y="282"/>
                    <a:pt x="126" y="282"/>
                  </a:cubicBezTo>
                  <a:cubicBezTo>
                    <a:pt x="129" y="282"/>
                    <a:pt x="129" y="282"/>
                    <a:pt x="129" y="282"/>
                  </a:cubicBezTo>
                  <a:cubicBezTo>
                    <a:pt x="136" y="276"/>
                    <a:pt x="136" y="276"/>
                    <a:pt x="136" y="276"/>
                  </a:cubicBezTo>
                  <a:cubicBezTo>
                    <a:pt x="139" y="275"/>
                    <a:pt x="139" y="275"/>
                    <a:pt x="139" y="275"/>
                  </a:cubicBezTo>
                  <a:cubicBezTo>
                    <a:pt x="144" y="271"/>
                    <a:pt x="144" y="271"/>
                    <a:pt x="144" y="271"/>
                  </a:cubicBezTo>
                  <a:cubicBezTo>
                    <a:pt x="148" y="270"/>
                    <a:pt x="148" y="270"/>
                    <a:pt x="148" y="270"/>
                  </a:cubicBezTo>
                  <a:cubicBezTo>
                    <a:pt x="145" y="272"/>
                    <a:pt x="145" y="272"/>
                    <a:pt x="145" y="272"/>
                  </a:cubicBezTo>
                  <a:cubicBezTo>
                    <a:pt x="142" y="276"/>
                    <a:pt x="142" y="276"/>
                    <a:pt x="142" y="276"/>
                  </a:cubicBezTo>
                  <a:cubicBezTo>
                    <a:pt x="137" y="277"/>
                    <a:pt x="137" y="277"/>
                    <a:pt x="137" y="277"/>
                  </a:cubicBezTo>
                  <a:cubicBezTo>
                    <a:pt x="132" y="282"/>
                    <a:pt x="132" y="282"/>
                    <a:pt x="132" y="282"/>
                  </a:cubicBezTo>
                  <a:cubicBezTo>
                    <a:pt x="129" y="283"/>
                    <a:pt x="129" y="283"/>
                    <a:pt x="129" y="283"/>
                  </a:cubicBezTo>
                  <a:cubicBezTo>
                    <a:pt x="127" y="291"/>
                    <a:pt x="127" y="291"/>
                    <a:pt x="127" y="291"/>
                  </a:cubicBezTo>
                  <a:cubicBezTo>
                    <a:pt x="132" y="295"/>
                    <a:pt x="132" y="295"/>
                    <a:pt x="132" y="295"/>
                  </a:cubicBezTo>
                  <a:cubicBezTo>
                    <a:pt x="131" y="287"/>
                    <a:pt x="131" y="287"/>
                    <a:pt x="131" y="287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9" y="294"/>
                    <a:pt x="139" y="294"/>
                    <a:pt x="139" y="294"/>
                  </a:cubicBezTo>
                  <a:cubicBezTo>
                    <a:pt x="144" y="290"/>
                    <a:pt x="144" y="290"/>
                    <a:pt x="144" y="290"/>
                  </a:cubicBezTo>
                  <a:cubicBezTo>
                    <a:pt x="143" y="285"/>
                    <a:pt x="143" y="285"/>
                    <a:pt x="143" y="285"/>
                  </a:cubicBezTo>
                  <a:cubicBezTo>
                    <a:pt x="145" y="285"/>
                    <a:pt x="145" y="285"/>
                    <a:pt x="145" y="285"/>
                  </a:cubicBezTo>
                  <a:cubicBezTo>
                    <a:pt x="145" y="285"/>
                    <a:pt x="147" y="279"/>
                    <a:pt x="148" y="280"/>
                  </a:cubicBezTo>
                  <a:cubicBezTo>
                    <a:pt x="150" y="280"/>
                    <a:pt x="148" y="283"/>
                    <a:pt x="148" y="283"/>
                  </a:cubicBezTo>
                  <a:cubicBezTo>
                    <a:pt x="148" y="287"/>
                    <a:pt x="148" y="287"/>
                    <a:pt x="148" y="287"/>
                  </a:cubicBezTo>
                  <a:cubicBezTo>
                    <a:pt x="149" y="285"/>
                    <a:pt x="149" y="285"/>
                    <a:pt x="149" y="285"/>
                  </a:cubicBezTo>
                  <a:cubicBezTo>
                    <a:pt x="152" y="290"/>
                    <a:pt x="152" y="290"/>
                    <a:pt x="152" y="290"/>
                  </a:cubicBezTo>
                  <a:cubicBezTo>
                    <a:pt x="158" y="294"/>
                    <a:pt x="158" y="294"/>
                    <a:pt x="158" y="294"/>
                  </a:cubicBezTo>
                  <a:cubicBezTo>
                    <a:pt x="151" y="293"/>
                    <a:pt x="151" y="293"/>
                    <a:pt x="151" y="293"/>
                  </a:cubicBezTo>
                  <a:cubicBezTo>
                    <a:pt x="148" y="290"/>
                    <a:pt x="148" y="290"/>
                    <a:pt x="148" y="290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44" y="302"/>
                    <a:pt x="144" y="302"/>
                    <a:pt x="144" y="302"/>
                  </a:cubicBezTo>
                  <a:cubicBezTo>
                    <a:pt x="144" y="302"/>
                    <a:pt x="141" y="302"/>
                    <a:pt x="141" y="303"/>
                  </a:cubicBezTo>
                  <a:cubicBezTo>
                    <a:pt x="141" y="311"/>
                    <a:pt x="141" y="311"/>
                    <a:pt x="141" y="311"/>
                  </a:cubicBezTo>
                  <a:cubicBezTo>
                    <a:pt x="141" y="311"/>
                    <a:pt x="148" y="313"/>
                    <a:pt x="147" y="317"/>
                  </a:cubicBezTo>
                  <a:cubicBezTo>
                    <a:pt x="147" y="322"/>
                    <a:pt x="142" y="325"/>
                    <a:pt x="142" y="325"/>
                  </a:cubicBezTo>
                  <a:cubicBezTo>
                    <a:pt x="141" y="329"/>
                    <a:pt x="141" y="329"/>
                    <a:pt x="141" y="329"/>
                  </a:cubicBezTo>
                  <a:cubicBezTo>
                    <a:pt x="137" y="329"/>
                    <a:pt x="137" y="329"/>
                    <a:pt x="137" y="329"/>
                  </a:cubicBezTo>
                  <a:cubicBezTo>
                    <a:pt x="137" y="329"/>
                    <a:pt x="137" y="333"/>
                    <a:pt x="135" y="335"/>
                  </a:cubicBezTo>
                  <a:cubicBezTo>
                    <a:pt x="133" y="337"/>
                    <a:pt x="128" y="341"/>
                    <a:pt x="127" y="344"/>
                  </a:cubicBezTo>
                  <a:cubicBezTo>
                    <a:pt x="126" y="347"/>
                    <a:pt x="123" y="355"/>
                    <a:pt x="123" y="355"/>
                  </a:cubicBezTo>
                  <a:cubicBezTo>
                    <a:pt x="121" y="348"/>
                    <a:pt x="121" y="348"/>
                    <a:pt x="121" y="348"/>
                  </a:cubicBezTo>
                  <a:cubicBezTo>
                    <a:pt x="120" y="348"/>
                    <a:pt x="120" y="348"/>
                    <a:pt x="120" y="348"/>
                  </a:cubicBezTo>
                  <a:cubicBezTo>
                    <a:pt x="120" y="348"/>
                    <a:pt x="117" y="355"/>
                    <a:pt x="119" y="358"/>
                  </a:cubicBezTo>
                  <a:cubicBezTo>
                    <a:pt x="120" y="360"/>
                    <a:pt x="122" y="365"/>
                    <a:pt x="122" y="365"/>
                  </a:cubicBezTo>
                  <a:cubicBezTo>
                    <a:pt x="122" y="371"/>
                    <a:pt x="122" y="371"/>
                    <a:pt x="122" y="371"/>
                  </a:cubicBezTo>
                  <a:cubicBezTo>
                    <a:pt x="125" y="373"/>
                    <a:pt x="125" y="373"/>
                    <a:pt x="125" y="373"/>
                  </a:cubicBezTo>
                  <a:cubicBezTo>
                    <a:pt x="126" y="370"/>
                    <a:pt x="126" y="370"/>
                    <a:pt x="126" y="370"/>
                  </a:cubicBezTo>
                  <a:cubicBezTo>
                    <a:pt x="126" y="370"/>
                    <a:pt x="122" y="363"/>
                    <a:pt x="127" y="361"/>
                  </a:cubicBezTo>
                  <a:cubicBezTo>
                    <a:pt x="130" y="359"/>
                    <a:pt x="132" y="360"/>
                    <a:pt x="132" y="360"/>
                  </a:cubicBezTo>
                  <a:cubicBezTo>
                    <a:pt x="132" y="363"/>
                    <a:pt x="132" y="363"/>
                    <a:pt x="132" y="363"/>
                  </a:cubicBezTo>
                  <a:cubicBezTo>
                    <a:pt x="139" y="368"/>
                    <a:pt x="139" y="368"/>
                    <a:pt x="139" y="368"/>
                  </a:cubicBezTo>
                  <a:cubicBezTo>
                    <a:pt x="144" y="374"/>
                    <a:pt x="144" y="374"/>
                    <a:pt x="144" y="374"/>
                  </a:cubicBezTo>
                  <a:cubicBezTo>
                    <a:pt x="147" y="368"/>
                    <a:pt x="147" y="368"/>
                    <a:pt x="147" y="368"/>
                  </a:cubicBezTo>
                  <a:cubicBezTo>
                    <a:pt x="145" y="363"/>
                    <a:pt x="145" y="363"/>
                    <a:pt x="145" y="363"/>
                  </a:cubicBezTo>
                  <a:cubicBezTo>
                    <a:pt x="145" y="360"/>
                    <a:pt x="145" y="360"/>
                    <a:pt x="145" y="360"/>
                  </a:cubicBezTo>
                  <a:cubicBezTo>
                    <a:pt x="145" y="360"/>
                    <a:pt x="147" y="364"/>
                    <a:pt x="149" y="365"/>
                  </a:cubicBezTo>
                  <a:cubicBezTo>
                    <a:pt x="153" y="365"/>
                    <a:pt x="153" y="365"/>
                    <a:pt x="153" y="365"/>
                  </a:cubicBezTo>
                  <a:cubicBezTo>
                    <a:pt x="153" y="365"/>
                    <a:pt x="149" y="372"/>
                    <a:pt x="153" y="372"/>
                  </a:cubicBezTo>
                  <a:cubicBezTo>
                    <a:pt x="158" y="372"/>
                    <a:pt x="164" y="371"/>
                    <a:pt x="164" y="371"/>
                  </a:cubicBezTo>
                  <a:cubicBezTo>
                    <a:pt x="166" y="368"/>
                    <a:pt x="166" y="368"/>
                    <a:pt x="166" y="368"/>
                  </a:cubicBezTo>
                  <a:cubicBezTo>
                    <a:pt x="170" y="369"/>
                    <a:pt x="170" y="369"/>
                    <a:pt x="170" y="369"/>
                  </a:cubicBezTo>
                  <a:cubicBezTo>
                    <a:pt x="178" y="369"/>
                    <a:pt x="178" y="369"/>
                    <a:pt x="178" y="369"/>
                  </a:cubicBezTo>
                  <a:cubicBezTo>
                    <a:pt x="179" y="357"/>
                    <a:pt x="179" y="357"/>
                    <a:pt x="179" y="357"/>
                  </a:cubicBezTo>
                  <a:cubicBezTo>
                    <a:pt x="179" y="357"/>
                    <a:pt x="179" y="362"/>
                    <a:pt x="181" y="363"/>
                  </a:cubicBezTo>
                  <a:cubicBezTo>
                    <a:pt x="183" y="363"/>
                    <a:pt x="198" y="365"/>
                    <a:pt x="198" y="365"/>
                  </a:cubicBezTo>
                  <a:cubicBezTo>
                    <a:pt x="196" y="368"/>
                    <a:pt x="196" y="368"/>
                    <a:pt x="196" y="368"/>
                  </a:cubicBezTo>
                  <a:cubicBezTo>
                    <a:pt x="194" y="368"/>
                    <a:pt x="194" y="368"/>
                    <a:pt x="194" y="368"/>
                  </a:cubicBezTo>
                  <a:cubicBezTo>
                    <a:pt x="193" y="366"/>
                    <a:pt x="193" y="366"/>
                    <a:pt x="193" y="366"/>
                  </a:cubicBezTo>
                  <a:cubicBezTo>
                    <a:pt x="188" y="366"/>
                    <a:pt x="188" y="366"/>
                    <a:pt x="188" y="366"/>
                  </a:cubicBezTo>
                  <a:cubicBezTo>
                    <a:pt x="189" y="370"/>
                    <a:pt x="189" y="370"/>
                    <a:pt x="189" y="370"/>
                  </a:cubicBezTo>
                  <a:cubicBezTo>
                    <a:pt x="186" y="369"/>
                    <a:pt x="186" y="369"/>
                    <a:pt x="186" y="369"/>
                  </a:cubicBezTo>
                  <a:cubicBezTo>
                    <a:pt x="180" y="373"/>
                    <a:pt x="180" y="373"/>
                    <a:pt x="180" y="373"/>
                  </a:cubicBezTo>
                  <a:cubicBezTo>
                    <a:pt x="181" y="375"/>
                    <a:pt x="181" y="375"/>
                    <a:pt x="181" y="375"/>
                  </a:cubicBezTo>
                  <a:cubicBezTo>
                    <a:pt x="181" y="375"/>
                    <a:pt x="176" y="378"/>
                    <a:pt x="175" y="381"/>
                  </a:cubicBezTo>
                  <a:cubicBezTo>
                    <a:pt x="174" y="384"/>
                    <a:pt x="172" y="388"/>
                    <a:pt x="172" y="388"/>
                  </a:cubicBezTo>
                  <a:cubicBezTo>
                    <a:pt x="169" y="390"/>
                    <a:pt x="169" y="390"/>
                    <a:pt x="169" y="390"/>
                  </a:cubicBezTo>
                  <a:cubicBezTo>
                    <a:pt x="172" y="396"/>
                    <a:pt x="172" y="396"/>
                    <a:pt x="172" y="396"/>
                  </a:cubicBezTo>
                  <a:cubicBezTo>
                    <a:pt x="174" y="400"/>
                    <a:pt x="174" y="400"/>
                    <a:pt x="174" y="400"/>
                  </a:cubicBezTo>
                  <a:cubicBezTo>
                    <a:pt x="174" y="400"/>
                    <a:pt x="176" y="401"/>
                    <a:pt x="176" y="403"/>
                  </a:cubicBezTo>
                  <a:cubicBezTo>
                    <a:pt x="176" y="404"/>
                    <a:pt x="175" y="409"/>
                    <a:pt x="175" y="410"/>
                  </a:cubicBezTo>
                  <a:cubicBezTo>
                    <a:pt x="176" y="412"/>
                    <a:pt x="178" y="414"/>
                    <a:pt x="178" y="414"/>
                  </a:cubicBezTo>
                  <a:cubicBezTo>
                    <a:pt x="182" y="409"/>
                    <a:pt x="182" y="409"/>
                    <a:pt x="182" y="409"/>
                  </a:cubicBezTo>
                  <a:cubicBezTo>
                    <a:pt x="182" y="413"/>
                    <a:pt x="182" y="413"/>
                    <a:pt x="182" y="413"/>
                  </a:cubicBezTo>
                  <a:cubicBezTo>
                    <a:pt x="180" y="416"/>
                    <a:pt x="180" y="416"/>
                    <a:pt x="180" y="416"/>
                  </a:cubicBezTo>
                  <a:cubicBezTo>
                    <a:pt x="179" y="416"/>
                    <a:pt x="181" y="422"/>
                    <a:pt x="181" y="422"/>
                  </a:cubicBezTo>
                  <a:cubicBezTo>
                    <a:pt x="185" y="417"/>
                    <a:pt x="185" y="417"/>
                    <a:pt x="185" y="417"/>
                  </a:cubicBezTo>
                  <a:cubicBezTo>
                    <a:pt x="186" y="412"/>
                    <a:pt x="186" y="412"/>
                    <a:pt x="186" y="412"/>
                  </a:cubicBezTo>
                  <a:cubicBezTo>
                    <a:pt x="189" y="420"/>
                    <a:pt x="189" y="420"/>
                    <a:pt x="189" y="420"/>
                  </a:cubicBezTo>
                  <a:cubicBezTo>
                    <a:pt x="194" y="417"/>
                    <a:pt x="194" y="417"/>
                    <a:pt x="194" y="417"/>
                  </a:cubicBezTo>
                  <a:cubicBezTo>
                    <a:pt x="194" y="423"/>
                    <a:pt x="194" y="423"/>
                    <a:pt x="194" y="423"/>
                  </a:cubicBezTo>
                  <a:cubicBezTo>
                    <a:pt x="194" y="423"/>
                    <a:pt x="189" y="424"/>
                    <a:pt x="189" y="425"/>
                  </a:cubicBezTo>
                  <a:cubicBezTo>
                    <a:pt x="189" y="427"/>
                    <a:pt x="192" y="428"/>
                    <a:pt x="192" y="428"/>
                  </a:cubicBezTo>
                  <a:cubicBezTo>
                    <a:pt x="191" y="432"/>
                    <a:pt x="191" y="432"/>
                    <a:pt x="191" y="432"/>
                  </a:cubicBezTo>
                  <a:cubicBezTo>
                    <a:pt x="182" y="433"/>
                    <a:pt x="182" y="433"/>
                    <a:pt x="182" y="433"/>
                  </a:cubicBezTo>
                  <a:cubicBezTo>
                    <a:pt x="182" y="433"/>
                    <a:pt x="180" y="442"/>
                    <a:pt x="182" y="443"/>
                  </a:cubicBezTo>
                  <a:cubicBezTo>
                    <a:pt x="184" y="444"/>
                    <a:pt x="185" y="448"/>
                    <a:pt x="185" y="448"/>
                  </a:cubicBezTo>
                  <a:cubicBezTo>
                    <a:pt x="185" y="448"/>
                    <a:pt x="177" y="452"/>
                    <a:pt x="177" y="457"/>
                  </a:cubicBezTo>
                  <a:cubicBezTo>
                    <a:pt x="178" y="461"/>
                    <a:pt x="181" y="470"/>
                    <a:pt x="181" y="470"/>
                  </a:cubicBezTo>
                  <a:cubicBezTo>
                    <a:pt x="186" y="472"/>
                    <a:pt x="186" y="472"/>
                    <a:pt x="186" y="472"/>
                  </a:cubicBezTo>
                  <a:cubicBezTo>
                    <a:pt x="186" y="472"/>
                    <a:pt x="185" y="474"/>
                    <a:pt x="184" y="474"/>
                  </a:cubicBezTo>
                  <a:cubicBezTo>
                    <a:pt x="183" y="474"/>
                    <a:pt x="179" y="472"/>
                    <a:pt x="179" y="472"/>
                  </a:cubicBezTo>
                  <a:cubicBezTo>
                    <a:pt x="177" y="465"/>
                    <a:pt x="177" y="465"/>
                    <a:pt x="177" y="465"/>
                  </a:cubicBezTo>
                  <a:cubicBezTo>
                    <a:pt x="177" y="465"/>
                    <a:pt x="171" y="464"/>
                    <a:pt x="171" y="466"/>
                  </a:cubicBezTo>
                  <a:cubicBezTo>
                    <a:pt x="170" y="467"/>
                    <a:pt x="172" y="474"/>
                    <a:pt x="172" y="474"/>
                  </a:cubicBezTo>
                  <a:cubicBezTo>
                    <a:pt x="165" y="467"/>
                    <a:pt x="165" y="467"/>
                    <a:pt x="165" y="467"/>
                  </a:cubicBezTo>
                  <a:cubicBezTo>
                    <a:pt x="152" y="469"/>
                    <a:pt x="152" y="469"/>
                    <a:pt x="152" y="469"/>
                  </a:cubicBezTo>
                  <a:cubicBezTo>
                    <a:pt x="144" y="464"/>
                    <a:pt x="144" y="464"/>
                    <a:pt x="144" y="464"/>
                  </a:cubicBezTo>
                  <a:cubicBezTo>
                    <a:pt x="144" y="467"/>
                    <a:pt x="144" y="467"/>
                    <a:pt x="144" y="467"/>
                  </a:cubicBezTo>
                  <a:cubicBezTo>
                    <a:pt x="133" y="469"/>
                    <a:pt x="133" y="469"/>
                    <a:pt x="133" y="469"/>
                  </a:cubicBezTo>
                  <a:cubicBezTo>
                    <a:pt x="121" y="475"/>
                    <a:pt x="121" y="475"/>
                    <a:pt x="121" y="475"/>
                  </a:cubicBezTo>
                  <a:cubicBezTo>
                    <a:pt x="121" y="475"/>
                    <a:pt x="120" y="482"/>
                    <a:pt x="117" y="483"/>
                  </a:cubicBezTo>
                  <a:cubicBezTo>
                    <a:pt x="115" y="485"/>
                    <a:pt x="111" y="485"/>
                    <a:pt x="111" y="485"/>
                  </a:cubicBezTo>
                  <a:cubicBezTo>
                    <a:pt x="111" y="485"/>
                    <a:pt x="100" y="490"/>
                    <a:pt x="101" y="491"/>
                  </a:cubicBezTo>
                  <a:cubicBezTo>
                    <a:pt x="103" y="492"/>
                    <a:pt x="107" y="491"/>
                    <a:pt x="109" y="492"/>
                  </a:cubicBezTo>
                  <a:cubicBezTo>
                    <a:pt x="110" y="494"/>
                    <a:pt x="110" y="497"/>
                    <a:pt x="110" y="497"/>
                  </a:cubicBezTo>
                  <a:cubicBezTo>
                    <a:pt x="110" y="497"/>
                    <a:pt x="112" y="496"/>
                    <a:pt x="112" y="494"/>
                  </a:cubicBezTo>
                  <a:cubicBezTo>
                    <a:pt x="113" y="491"/>
                    <a:pt x="114" y="489"/>
                    <a:pt x="116" y="489"/>
                  </a:cubicBezTo>
                  <a:cubicBezTo>
                    <a:pt x="117" y="488"/>
                    <a:pt x="119" y="490"/>
                    <a:pt x="119" y="490"/>
                  </a:cubicBezTo>
                  <a:cubicBezTo>
                    <a:pt x="122" y="489"/>
                    <a:pt x="122" y="489"/>
                    <a:pt x="122" y="489"/>
                  </a:cubicBezTo>
                  <a:cubicBezTo>
                    <a:pt x="129" y="490"/>
                    <a:pt x="129" y="490"/>
                    <a:pt x="129" y="490"/>
                  </a:cubicBezTo>
                  <a:cubicBezTo>
                    <a:pt x="127" y="494"/>
                    <a:pt x="127" y="494"/>
                    <a:pt x="127" y="494"/>
                  </a:cubicBezTo>
                  <a:cubicBezTo>
                    <a:pt x="127" y="494"/>
                    <a:pt x="126" y="499"/>
                    <a:pt x="127" y="500"/>
                  </a:cubicBezTo>
                  <a:cubicBezTo>
                    <a:pt x="128" y="501"/>
                    <a:pt x="128" y="503"/>
                    <a:pt x="128" y="503"/>
                  </a:cubicBezTo>
                  <a:cubicBezTo>
                    <a:pt x="128" y="503"/>
                    <a:pt x="123" y="506"/>
                    <a:pt x="123" y="510"/>
                  </a:cubicBezTo>
                  <a:cubicBezTo>
                    <a:pt x="123" y="512"/>
                    <a:pt x="128" y="514"/>
                    <a:pt x="128" y="514"/>
                  </a:cubicBezTo>
                  <a:cubicBezTo>
                    <a:pt x="126" y="516"/>
                    <a:pt x="126" y="516"/>
                    <a:pt x="126" y="516"/>
                  </a:cubicBezTo>
                  <a:cubicBezTo>
                    <a:pt x="126" y="516"/>
                    <a:pt x="119" y="531"/>
                    <a:pt x="116" y="531"/>
                  </a:cubicBezTo>
                  <a:cubicBezTo>
                    <a:pt x="113" y="532"/>
                    <a:pt x="110" y="532"/>
                    <a:pt x="109" y="533"/>
                  </a:cubicBezTo>
                  <a:cubicBezTo>
                    <a:pt x="106" y="534"/>
                    <a:pt x="102" y="536"/>
                    <a:pt x="102" y="536"/>
                  </a:cubicBezTo>
                  <a:cubicBezTo>
                    <a:pt x="98" y="535"/>
                    <a:pt x="98" y="535"/>
                    <a:pt x="98" y="535"/>
                  </a:cubicBezTo>
                  <a:cubicBezTo>
                    <a:pt x="88" y="538"/>
                    <a:pt x="88" y="538"/>
                    <a:pt x="88" y="538"/>
                  </a:cubicBezTo>
                  <a:cubicBezTo>
                    <a:pt x="87" y="542"/>
                    <a:pt x="87" y="542"/>
                    <a:pt x="87" y="542"/>
                  </a:cubicBezTo>
                  <a:cubicBezTo>
                    <a:pt x="82" y="542"/>
                    <a:pt x="82" y="542"/>
                    <a:pt x="82" y="542"/>
                  </a:cubicBezTo>
                  <a:cubicBezTo>
                    <a:pt x="79" y="538"/>
                    <a:pt x="79" y="538"/>
                    <a:pt x="79" y="538"/>
                  </a:cubicBezTo>
                  <a:cubicBezTo>
                    <a:pt x="76" y="539"/>
                    <a:pt x="76" y="539"/>
                    <a:pt x="76" y="539"/>
                  </a:cubicBezTo>
                  <a:cubicBezTo>
                    <a:pt x="77" y="542"/>
                    <a:pt x="77" y="542"/>
                    <a:pt x="77" y="542"/>
                  </a:cubicBezTo>
                  <a:cubicBezTo>
                    <a:pt x="77" y="542"/>
                    <a:pt x="66" y="543"/>
                    <a:pt x="66" y="545"/>
                  </a:cubicBezTo>
                  <a:cubicBezTo>
                    <a:pt x="65" y="547"/>
                    <a:pt x="65" y="548"/>
                    <a:pt x="65" y="548"/>
                  </a:cubicBezTo>
                  <a:cubicBezTo>
                    <a:pt x="72" y="549"/>
                    <a:pt x="72" y="549"/>
                    <a:pt x="72" y="549"/>
                  </a:cubicBezTo>
                  <a:cubicBezTo>
                    <a:pt x="72" y="549"/>
                    <a:pt x="73" y="554"/>
                    <a:pt x="71" y="554"/>
                  </a:cubicBezTo>
                  <a:cubicBezTo>
                    <a:pt x="68" y="554"/>
                    <a:pt x="66" y="555"/>
                    <a:pt x="66" y="555"/>
                  </a:cubicBezTo>
                  <a:cubicBezTo>
                    <a:pt x="67" y="561"/>
                    <a:pt x="67" y="561"/>
                    <a:pt x="67" y="561"/>
                  </a:cubicBezTo>
                  <a:cubicBezTo>
                    <a:pt x="67" y="561"/>
                    <a:pt x="70" y="559"/>
                    <a:pt x="71" y="559"/>
                  </a:cubicBezTo>
                  <a:cubicBezTo>
                    <a:pt x="72" y="559"/>
                    <a:pt x="74" y="560"/>
                    <a:pt x="74" y="560"/>
                  </a:cubicBezTo>
                  <a:cubicBezTo>
                    <a:pt x="80" y="559"/>
                    <a:pt x="80" y="559"/>
                    <a:pt x="80" y="559"/>
                  </a:cubicBezTo>
                  <a:cubicBezTo>
                    <a:pt x="82" y="555"/>
                    <a:pt x="82" y="555"/>
                    <a:pt x="82" y="555"/>
                  </a:cubicBezTo>
                  <a:cubicBezTo>
                    <a:pt x="86" y="555"/>
                    <a:pt x="86" y="555"/>
                    <a:pt x="86" y="555"/>
                  </a:cubicBezTo>
                  <a:cubicBezTo>
                    <a:pt x="83" y="558"/>
                    <a:pt x="83" y="558"/>
                    <a:pt x="83" y="558"/>
                  </a:cubicBezTo>
                  <a:cubicBezTo>
                    <a:pt x="82" y="561"/>
                    <a:pt x="82" y="561"/>
                    <a:pt x="82" y="561"/>
                  </a:cubicBezTo>
                  <a:cubicBezTo>
                    <a:pt x="73" y="561"/>
                    <a:pt x="73" y="561"/>
                    <a:pt x="73" y="561"/>
                  </a:cubicBezTo>
                  <a:cubicBezTo>
                    <a:pt x="71" y="562"/>
                    <a:pt x="71" y="562"/>
                    <a:pt x="71" y="562"/>
                  </a:cubicBezTo>
                  <a:cubicBezTo>
                    <a:pt x="71" y="562"/>
                    <a:pt x="71" y="567"/>
                    <a:pt x="73" y="567"/>
                  </a:cubicBezTo>
                  <a:cubicBezTo>
                    <a:pt x="76" y="567"/>
                    <a:pt x="80" y="566"/>
                    <a:pt x="80" y="566"/>
                  </a:cubicBezTo>
                  <a:cubicBezTo>
                    <a:pt x="80" y="566"/>
                    <a:pt x="83" y="567"/>
                    <a:pt x="84" y="566"/>
                  </a:cubicBezTo>
                  <a:cubicBezTo>
                    <a:pt x="86" y="565"/>
                    <a:pt x="88" y="563"/>
                    <a:pt x="88" y="563"/>
                  </a:cubicBezTo>
                  <a:cubicBezTo>
                    <a:pt x="96" y="563"/>
                    <a:pt x="96" y="563"/>
                    <a:pt x="96" y="563"/>
                  </a:cubicBezTo>
                  <a:cubicBezTo>
                    <a:pt x="96" y="563"/>
                    <a:pt x="100" y="560"/>
                    <a:pt x="102" y="561"/>
                  </a:cubicBezTo>
                  <a:cubicBezTo>
                    <a:pt x="104" y="562"/>
                    <a:pt x="99" y="565"/>
                    <a:pt x="101" y="566"/>
                  </a:cubicBezTo>
                  <a:cubicBezTo>
                    <a:pt x="103" y="567"/>
                    <a:pt x="109" y="569"/>
                    <a:pt x="109" y="569"/>
                  </a:cubicBezTo>
                  <a:cubicBezTo>
                    <a:pt x="115" y="568"/>
                    <a:pt x="115" y="568"/>
                    <a:pt x="115" y="568"/>
                  </a:cubicBezTo>
                  <a:cubicBezTo>
                    <a:pt x="114" y="570"/>
                    <a:pt x="114" y="570"/>
                    <a:pt x="114" y="570"/>
                  </a:cubicBezTo>
                  <a:cubicBezTo>
                    <a:pt x="109" y="571"/>
                    <a:pt x="109" y="571"/>
                    <a:pt x="109" y="571"/>
                  </a:cubicBezTo>
                  <a:cubicBezTo>
                    <a:pt x="109" y="571"/>
                    <a:pt x="103" y="570"/>
                    <a:pt x="103" y="573"/>
                  </a:cubicBezTo>
                  <a:cubicBezTo>
                    <a:pt x="102" y="575"/>
                    <a:pt x="102" y="577"/>
                    <a:pt x="104" y="577"/>
                  </a:cubicBezTo>
                  <a:cubicBezTo>
                    <a:pt x="107" y="577"/>
                    <a:pt x="112" y="578"/>
                    <a:pt x="112" y="578"/>
                  </a:cubicBezTo>
                  <a:cubicBezTo>
                    <a:pt x="112" y="578"/>
                    <a:pt x="115" y="574"/>
                    <a:pt x="118" y="575"/>
                  </a:cubicBezTo>
                  <a:cubicBezTo>
                    <a:pt x="122" y="576"/>
                    <a:pt x="126" y="587"/>
                    <a:pt x="126" y="587"/>
                  </a:cubicBezTo>
                  <a:cubicBezTo>
                    <a:pt x="126" y="587"/>
                    <a:pt x="131" y="593"/>
                    <a:pt x="137" y="594"/>
                  </a:cubicBezTo>
                  <a:cubicBezTo>
                    <a:pt x="143" y="594"/>
                    <a:pt x="152" y="589"/>
                    <a:pt x="152" y="589"/>
                  </a:cubicBezTo>
                  <a:cubicBezTo>
                    <a:pt x="163" y="586"/>
                    <a:pt x="163" y="586"/>
                    <a:pt x="163" y="586"/>
                  </a:cubicBezTo>
                  <a:cubicBezTo>
                    <a:pt x="170" y="580"/>
                    <a:pt x="170" y="580"/>
                    <a:pt x="170" y="580"/>
                  </a:cubicBezTo>
                  <a:cubicBezTo>
                    <a:pt x="180" y="575"/>
                    <a:pt x="180" y="575"/>
                    <a:pt x="180" y="575"/>
                  </a:cubicBezTo>
                  <a:cubicBezTo>
                    <a:pt x="181" y="576"/>
                    <a:pt x="181" y="576"/>
                    <a:pt x="181" y="576"/>
                  </a:cubicBezTo>
                  <a:cubicBezTo>
                    <a:pt x="171" y="582"/>
                    <a:pt x="171" y="582"/>
                    <a:pt x="171" y="582"/>
                  </a:cubicBezTo>
                  <a:cubicBezTo>
                    <a:pt x="166" y="589"/>
                    <a:pt x="166" y="589"/>
                    <a:pt x="166" y="589"/>
                  </a:cubicBezTo>
                  <a:cubicBezTo>
                    <a:pt x="161" y="590"/>
                    <a:pt x="161" y="590"/>
                    <a:pt x="161" y="590"/>
                  </a:cubicBezTo>
                  <a:cubicBezTo>
                    <a:pt x="161" y="590"/>
                    <a:pt x="151" y="597"/>
                    <a:pt x="151" y="599"/>
                  </a:cubicBezTo>
                  <a:cubicBezTo>
                    <a:pt x="150" y="602"/>
                    <a:pt x="152" y="605"/>
                    <a:pt x="148" y="606"/>
                  </a:cubicBezTo>
                  <a:cubicBezTo>
                    <a:pt x="144" y="607"/>
                    <a:pt x="132" y="608"/>
                    <a:pt x="130" y="605"/>
                  </a:cubicBezTo>
                  <a:cubicBezTo>
                    <a:pt x="128" y="602"/>
                    <a:pt x="121" y="600"/>
                    <a:pt x="118" y="599"/>
                  </a:cubicBezTo>
                  <a:cubicBezTo>
                    <a:pt x="115" y="599"/>
                    <a:pt x="102" y="597"/>
                    <a:pt x="99" y="600"/>
                  </a:cubicBezTo>
                  <a:cubicBezTo>
                    <a:pt x="97" y="602"/>
                    <a:pt x="100" y="608"/>
                    <a:pt x="100" y="608"/>
                  </a:cubicBezTo>
                  <a:cubicBezTo>
                    <a:pt x="100" y="608"/>
                    <a:pt x="98" y="609"/>
                    <a:pt x="94" y="610"/>
                  </a:cubicBezTo>
                  <a:cubicBezTo>
                    <a:pt x="90" y="611"/>
                    <a:pt x="88" y="607"/>
                    <a:pt x="86" y="608"/>
                  </a:cubicBezTo>
                  <a:cubicBezTo>
                    <a:pt x="83" y="609"/>
                    <a:pt x="81" y="623"/>
                    <a:pt x="81" y="623"/>
                  </a:cubicBezTo>
                  <a:cubicBezTo>
                    <a:pt x="70" y="628"/>
                    <a:pt x="70" y="628"/>
                    <a:pt x="70" y="628"/>
                  </a:cubicBezTo>
                  <a:cubicBezTo>
                    <a:pt x="69" y="631"/>
                    <a:pt x="69" y="631"/>
                    <a:pt x="69" y="631"/>
                  </a:cubicBezTo>
                  <a:cubicBezTo>
                    <a:pt x="56" y="636"/>
                    <a:pt x="56" y="636"/>
                    <a:pt x="56" y="636"/>
                  </a:cubicBezTo>
                  <a:cubicBezTo>
                    <a:pt x="55" y="640"/>
                    <a:pt x="55" y="640"/>
                    <a:pt x="55" y="640"/>
                  </a:cubicBezTo>
                  <a:cubicBezTo>
                    <a:pt x="55" y="640"/>
                    <a:pt x="51" y="641"/>
                    <a:pt x="50" y="643"/>
                  </a:cubicBezTo>
                  <a:cubicBezTo>
                    <a:pt x="48" y="644"/>
                    <a:pt x="47" y="647"/>
                    <a:pt x="47" y="647"/>
                  </a:cubicBezTo>
                  <a:cubicBezTo>
                    <a:pt x="38" y="652"/>
                    <a:pt x="38" y="652"/>
                    <a:pt x="38" y="652"/>
                  </a:cubicBezTo>
                  <a:cubicBezTo>
                    <a:pt x="34" y="653"/>
                    <a:pt x="34" y="653"/>
                    <a:pt x="34" y="653"/>
                  </a:cubicBezTo>
                  <a:cubicBezTo>
                    <a:pt x="34" y="653"/>
                    <a:pt x="25" y="652"/>
                    <a:pt x="23" y="654"/>
                  </a:cubicBezTo>
                  <a:cubicBezTo>
                    <a:pt x="20" y="656"/>
                    <a:pt x="21" y="662"/>
                    <a:pt x="21" y="662"/>
                  </a:cubicBezTo>
                  <a:cubicBezTo>
                    <a:pt x="30" y="661"/>
                    <a:pt x="30" y="661"/>
                    <a:pt x="30" y="661"/>
                  </a:cubicBezTo>
                  <a:cubicBezTo>
                    <a:pt x="30" y="658"/>
                    <a:pt x="30" y="658"/>
                    <a:pt x="30" y="658"/>
                  </a:cubicBezTo>
                  <a:cubicBezTo>
                    <a:pt x="30" y="658"/>
                    <a:pt x="35" y="660"/>
                    <a:pt x="36" y="661"/>
                  </a:cubicBezTo>
                  <a:cubicBezTo>
                    <a:pt x="37" y="662"/>
                    <a:pt x="41" y="670"/>
                    <a:pt x="41" y="670"/>
                  </a:cubicBezTo>
                  <a:cubicBezTo>
                    <a:pt x="48" y="665"/>
                    <a:pt x="48" y="665"/>
                    <a:pt x="48" y="665"/>
                  </a:cubicBezTo>
                  <a:cubicBezTo>
                    <a:pt x="47" y="662"/>
                    <a:pt x="47" y="662"/>
                    <a:pt x="47" y="662"/>
                  </a:cubicBezTo>
                  <a:cubicBezTo>
                    <a:pt x="47" y="662"/>
                    <a:pt x="52" y="655"/>
                    <a:pt x="52" y="656"/>
                  </a:cubicBezTo>
                  <a:cubicBezTo>
                    <a:pt x="52" y="657"/>
                    <a:pt x="53" y="660"/>
                    <a:pt x="53" y="660"/>
                  </a:cubicBezTo>
                  <a:cubicBezTo>
                    <a:pt x="53" y="660"/>
                    <a:pt x="61" y="657"/>
                    <a:pt x="62" y="657"/>
                  </a:cubicBezTo>
                  <a:cubicBezTo>
                    <a:pt x="63" y="656"/>
                    <a:pt x="66" y="652"/>
                    <a:pt x="66" y="652"/>
                  </a:cubicBezTo>
                  <a:cubicBezTo>
                    <a:pt x="66" y="652"/>
                    <a:pt x="72" y="654"/>
                    <a:pt x="74" y="653"/>
                  </a:cubicBezTo>
                  <a:cubicBezTo>
                    <a:pt x="78" y="653"/>
                    <a:pt x="84" y="652"/>
                    <a:pt x="85" y="653"/>
                  </a:cubicBezTo>
                  <a:cubicBezTo>
                    <a:pt x="85" y="654"/>
                    <a:pt x="86" y="658"/>
                    <a:pt x="86" y="658"/>
                  </a:cubicBezTo>
                  <a:cubicBezTo>
                    <a:pt x="89" y="656"/>
                    <a:pt x="89" y="656"/>
                    <a:pt x="89" y="656"/>
                  </a:cubicBezTo>
                  <a:cubicBezTo>
                    <a:pt x="90" y="650"/>
                    <a:pt x="90" y="650"/>
                    <a:pt x="90" y="650"/>
                  </a:cubicBezTo>
                  <a:cubicBezTo>
                    <a:pt x="93" y="659"/>
                    <a:pt x="93" y="659"/>
                    <a:pt x="93" y="659"/>
                  </a:cubicBezTo>
                  <a:cubicBezTo>
                    <a:pt x="100" y="659"/>
                    <a:pt x="100" y="659"/>
                    <a:pt x="100" y="659"/>
                  </a:cubicBezTo>
                  <a:cubicBezTo>
                    <a:pt x="100" y="659"/>
                    <a:pt x="101" y="666"/>
                    <a:pt x="104" y="666"/>
                  </a:cubicBezTo>
                  <a:cubicBezTo>
                    <a:pt x="109" y="668"/>
                    <a:pt x="112" y="662"/>
                    <a:pt x="112" y="662"/>
                  </a:cubicBezTo>
                  <a:cubicBezTo>
                    <a:pt x="115" y="660"/>
                    <a:pt x="115" y="660"/>
                    <a:pt x="115" y="660"/>
                  </a:cubicBezTo>
                  <a:cubicBezTo>
                    <a:pt x="114" y="656"/>
                    <a:pt x="114" y="656"/>
                    <a:pt x="114" y="656"/>
                  </a:cubicBezTo>
                  <a:cubicBezTo>
                    <a:pt x="118" y="653"/>
                    <a:pt x="118" y="653"/>
                    <a:pt x="118" y="653"/>
                  </a:cubicBezTo>
                  <a:cubicBezTo>
                    <a:pt x="119" y="647"/>
                    <a:pt x="119" y="647"/>
                    <a:pt x="119" y="647"/>
                  </a:cubicBezTo>
                  <a:cubicBezTo>
                    <a:pt x="122" y="645"/>
                    <a:pt x="122" y="645"/>
                    <a:pt x="122" y="645"/>
                  </a:cubicBezTo>
                  <a:cubicBezTo>
                    <a:pt x="122" y="639"/>
                    <a:pt x="122" y="639"/>
                    <a:pt x="122" y="639"/>
                  </a:cubicBezTo>
                  <a:cubicBezTo>
                    <a:pt x="123" y="644"/>
                    <a:pt x="123" y="644"/>
                    <a:pt x="123" y="644"/>
                  </a:cubicBezTo>
                  <a:cubicBezTo>
                    <a:pt x="123" y="644"/>
                    <a:pt x="129" y="641"/>
                    <a:pt x="141" y="641"/>
                  </a:cubicBezTo>
                  <a:cubicBezTo>
                    <a:pt x="153" y="642"/>
                    <a:pt x="160" y="653"/>
                    <a:pt x="160" y="653"/>
                  </a:cubicBezTo>
                  <a:cubicBezTo>
                    <a:pt x="162" y="657"/>
                    <a:pt x="162" y="657"/>
                    <a:pt x="162" y="657"/>
                  </a:cubicBezTo>
                  <a:cubicBezTo>
                    <a:pt x="164" y="655"/>
                    <a:pt x="164" y="655"/>
                    <a:pt x="164" y="655"/>
                  </a:cubicBezTo>
                  <a:cubicBezTo>
                    <a:pt x="164" y="655"/>
                    <a:pt x="161" y="654"/>
                    <a:pt x="163" y="652"/>
                  </a:cubicBezTo>
                  <a:cubicBezTo>
                    <a:pt x="165" y="648"/>
                    <a:pt x="171" y="652"/>
                    <a:pt x="171" y="652"/>
                  </a:cubicBezTo>
                  <a:cubicBezTo>
                    <a:pt x="177" y="652"/>
                    <a:pt x="177" y="652"/>
                    <a:pt x="177" y="652"/>
                  </a:cubicBezTo>
                  <a:cubicBezTo>
                    <a:pt x="178" y="653"/>
                    <a:pt x="182" y="657"/>
                    <a:pt x="184" y="655"/>
                  </a:cubicBezTo>
                  <a:cubicBezTo>
                    <a:pt x="187" y="654"/>
                    <a:pt x="185" y="650"/>
                    <a:pt x="185" y="650"/>
                  </a:cubicBezTo>
                  <a:cubicBezTo>
                    <a:pt x="185" y="650"/>
                    <a:pt x="178" y="647"/>
                    <a:pt x="180" y="646"/>
                  </a:cubicBezTo>
                  <a:cubicBezTo>
                    <a:pt x="182" y="645"/>
                    <a:pt x="185" y="649"/>
                    <a:pt x="186" y="648"/>
                  </a:cubicBezTo>
                  <a:cubicBezTo>
                    <a:pt x="188" y="648"/>
                    <a:pt x="195" y="646"/>
                    <a:pt x="195" y="646"/>
                  </a:cubicBezTo>
                  <a:cubicBezTo>
                    <a:pt x="195" y="646"/>
                    <a:pt x="199" y="649"/>
                    <a:pt x="201" y="649"/>
                  </a:cubicBezTo>
                  <a:cubicBezTo>
                    <a:pt x="202" y="649"/>
                    <a:pt x="203" y="646"/>
                    <a:pt x="203" y="646"/>
                  </a:cubicBezTo>
                  <a:cubicBezTo>
                    <a:pt x="203" y="646"/>
                    <a:pt x="209" y="648"/>
                    <a:pt x="211" y="647"/>
                  </a:cubicBezTo>
                  <a:cubicBezTo>
                    <a:pt x="213" y="646"/>
                    <a:pt x="212" y="642"/>
                    <a:pt x="212" y="642"/>
                  </a:cubicBezTo>
                  <a:cubicBezTo>
                    <a:pt x="212" y="642"/>
                    <a:pt x="216" y="648"/>
                    <a:pt x="218" y="648"/>
                  </a:cubicBezTo>
                  <a:cubicBezTo>
                    <a:pt x="220" y="648"/>
                    <a:pt x="220" y="643"/>
                    <a:pt x="220" y="644"/>
                  </a:cubicBezTo>
                  <a:cubicBezTo>
                    <a:pt x="221" y="646"/>
                    <a:pt x="224" y="649"/>
                    <a:pt x="224" y="649"/>
                  </a:cubicBezTo>
                  <a:cubicBezTo>
                    <a:pt x="224" y="649"/>
                    <a:pt x="226" y="643"/>
                    <a:pt x="229" y="646"/>
                  </a:cubicBezTo>
                  <a:cubicBezTo>
                    <a:pt x="232" y="649"/>
                    <a:pt x="231" y="654"/>
                    <a:pt x="232" y="654"/>
                  </a:cubicBezTo>
                  <a:cubicBezTo>
                    <a:pt x="234" y="654"/>
                    <a:pt x="237" y="653"/>
                    <a:pt x="237" y="653"/>
                  </a:cubicBezTo>
                  <a:cubicBezTo>
                    <a:pt x="237" y="653"/>
                    <a:pt x="248" y="650"/>
                    <a:pt x="257" y="652"/>
                  </a:cubicBezTo>
                  <a:cubicBezTo>
                    <a:pt x="264" y="654"/>
                    <a:pt x="270" y="659"/>
                    <a:pt x="276" y="659"/>
                  </a:cubicBezTo>
                  <a:cubicBezTo>
                    <a:pt x="281" y="659"/>
                    <a:pt x="283" y="657"/>
                    <a:pt x="283" y="657"/>
                  </a:cubicBezTo>
                  <a:cubicBezTo>
                    <a:pt x="295" y="656"/>
                    <a:pt x="295" y="656"/>
                    <a:pt x="295" y="656"/>
                  </a:cubicBezTo>
                  <a:cubicBezTo>
                    <a:pt x="301" y="649"/>
                    <a:pt x="301" y="649"/>
                    <a:pt x="301" y="649"/>
                  </a:cubicBezTo>
                  <a:cubicBezTo>
                    <a:pt x="310" y="653"/>
                    <a:pt x="310" y="653"/>
                    <a:pt x="310" y="653"/>
                  </a:cubicBezTo>
                  <a:cubicBezTo>
                    <a:pt x="310" y="653"/>
                    <a:pt x="309" y="643"/>
                    <a:pt x="312" y="643"/>
                  </a:cubicBezTo>
                  <a:cubicBezTo>
                    <a:pt x="315" y="643"/>
                    <a:pt x="318" y="644"/>
                    <a:pt x="318" y="644"/>
                  </a:cubicBezTo>
                  <a:cubicBezTo>
                    <a:pt x="328" y="641"/>
                    <a:pt x="328" y="641"/>
                    <a:pt x="328" y="641"/>
                  </a:cubicBezTo>
                  <a:cubicBezTo>
                    <a:pt x="329" y="631"/>
                    <a:pt x="329" y="631"/>
                    <a:pt x="329" y="631"/>
                  </a:cubicBezTo>
                  <a:cubicBezTo>
                    <a:pt x="332" y="627"/>
                    <a:pt x="332" y="627"/>
                    <a:pt x="332" y="627"/>
                  </a:cubicBezTo>
                  <a:cubicBezTo>
                    <a:pt x="331" y="625"/>
                    <a:pt x="331" y="625"/>
                    <a:pt x="331" y="625"/>
                  </a:cubicBezTo>
                  <a:cubicBezTo>
                    <a:pt x="310" y="626"/>
                    <a:pt x="310" y="626"/>
                    <a:pt x="310" y="626"/>
                  </a:cubicBezTo>
                  <a:cubicBezTo>
                    <a:pt x="307" y="625"/>
                    <a:pt x="307" y="625"/>
                    <a:pt x="307" y="625"/>
                  </a:cubicBezTo>
                  <a:cubicBezTo>
                    <a:pt x="311" y="623"/>
                    <a:pt x="311" y="623"/>
                    <a:pt x="311" y="623"/>
                  </a:cubicBezTo>
                  <a:cubicBezTo>
                    <a:pt x="311" y="623"/>
                    <a:pt x="312" y="621"/>
                    <a:pt x="309" y="620"/>
                  </a:cubicBezTo>
                  <a:cubicBezTo>
                    <a:pt x="306" y="618"/>
                    <a:pt x="302" y="621"/>
                    <a:pt x="302" y="621"/>
                  </a:cubicBezTo>
                  <a:cubicBezTo>
                    <a:pt x="296" y="621"/>
                    <a:pt x="296" y="621"/>
                    <a:pt x="296" y="621"/>
                  </a:cubicBezTo>
                  <a:cubicBezTo>
                    <a:pt x="303" y="617"/>
                    <a:pt x="303" y="617"/>
                    <a:pt x="303" y="617"/>
                  </a:cubicBezTo>
                  <a:cubicBezTo>
                    <a:pt x="298" y="614"/>
                    <a:pt x="298" y="614"/>
                    <a:pt x="298" y="614"/>
                  </a:cubicBezTo>
                  <a:cubicBezTo>
                    <a:pt x="295" y="614"/>
                    <a:pt x="295" y="614"/>
                    <a:pt x="295" y="614"/>
                  </a:cubicBezTo>
                  <a:cubicBezTo>
                    <a:pt x="293" y="615"/>
                    <a:pt x="293" y="615"/>
                    <a:pt x="293" y="615"/>
                  </a:cubicBezTo>
                  <a:cubicBezTo>
                    <a:pt x="290" y="615"/>
                    <a:pt x="290" y="615"/>
                    <a:pt x="290" y="615"/>
                  </a:cubicBezTo>
                  <a:cubicBezTo>
                    <a:pt x="292" y="614"/>
                    <a:pt x="292" y="614"/>
                    <a:pt x="292" y="614"/>
                  </a:cubicBezTo>
                  <a:cubicBezTo>
                    <a:pt x="294" y="612"/>
                    <a:pt x="294" y="612"/>
                    <a:pt x="294" y="612"/>
                  </a:cubicBezTo>
                  <a:cubicBezTo>
                    <a:pt x="298" y="612"/>
                    <a:pt x="298" y="612"/>
                    <a:pt x="298" y="612"/>
                  </a:cubicBezTo>
                  <a:cubicBezTo>
                    <a:pt x="307" y="613"/>
                    <a:pt x="307" y="613"/>
                    <a:pt x="307" y="613"/>
                  </a:cubicBezTo>
                  <a:cubicBezTo>
                    <a:pt x="312" y="609"/>
                    <a:pt x="312" y="609"/>
                    <a:pt x="312" y="609"/>
                  </a:cubicBezTo>
                  <a:cubicBezTo>
                    <a:pt x="309" y="607"/>
                    <a:pt x="309" y="607"/>
                    <a:pt x="309" y="607"/>
                  </a:cubicBezTo>
                  <a:cubicBezTo>
                    <a:pt x="313" y="606"/>
                    <a:pt x="313" y="606"/>
                    <a:pt x="313" y="606"/>
                  </a:cubicBezTo>
                  <a:cubicBezTo>
                    <a:pt x="314" y="599"/>
                    <a:pt x="314" y="599"/>
                    <a:pt x="314" y="599"/>
                  </a:cubicBezTo>
                  <a:cubicBezTo>
                    <a:pt x="308" y="601"/>
                    <a:pt x="308" y="601"/>
                    <a:pt x="308" y="601"/>
                  </a:cubicBezTo>
                  <a:cubicBezTo>
                    <a:pt x="306" y="599"/>
                    <a:pt x="306" y="599"/>
                    <a:pt x="306" y="599"/>
                  </a:cubicBezTo>
                  <a:cubicBezTo>
                    <a:pt x="315" y="596"/>
                    <a:pt x="315" y="596"/>
                    <a:pt x="315" y="596"/>
                  </a:cubicBezTo>
                  <a:cubicBezTo>
                    <a:pt x="316" y="594"/>
                    <a:pt x="316" y="594"/>
                    <a:pt x="316" y="594"/>
                  </a:cubicBezTo>
                  <a:cubicBezTo>
                    <a:pt x="319" y="598"/>
                    <a:pt x="319" y="598"/>
                    <a:pt x="319" y="598"/>
                  </a:cubicBezTo>
                  <a:cubicBezTo>
                    <a:pt x="319" y="598"/>
                    <a:pt x="324" y="598"/>
                    <a:pt x="327" y="596"/>
                  </a:cubicBezTo>
                  <a:cubicBezTo>
                    <a:pt x="330" y="595"/>
                    <a:pt x="327" y="592"/>
                    <a:pt x="327" y="592"/>
                  </a:cubicBezTo>
                  <a:cubicBezTo>
                    <a:pt x="329" y="590"/>
                    <a:pt x="329" y="590"/>
                    <a:pt x="329" y="590"/>
                  </a:cubicBezTo>
                  <a:cubicBezTo>
                    <a:pt x="323" y="587"/>
                    <a:pt x="323" y="587"/>
                    <a:pt x="323" y="587"/>
                  </a:cubicBezTo>
                  <a:cubicBezTo>
                    <a:pt x="328" y="585"/>
                    <a:pt x="328" y="585"/>
                    <a:pt x="328" y="585"/>
                  </a:cubicBezTo>
                  <a:cubicBezTo>
                    <a:pt x="328" y="582"/>
                    <a:pt x="328" y="582"/>
                    <a:pt x="328" y="582"/>
                  </a:cubicBezTo>
                  <a:cubicBezTo>
                    <a:pt x="330" y="582"/>
                    <a:pt x="330" y="582"/>
                    <a:pt x="330" y="582"/>
                  </a:cubicBezTo>
                  <a:cubicBezTo>
                    <a:pt x="331" y="587"/>
                    <a:pt x="331" y="587"/>
                    <a:pt x="331" y="587"/>
                  </a:cubicBezTo>
                  <a:cubicBezTo>
                    <a:pt x="331" y="587"/>
                    <a:pt x="343" y="583"/>
                    <a:pt x="345" y="580"/>
                  </a:cubicBezTo>
                  <a:cubicBezTo>
                    <a:pt x="348" y="577"/>
                    <a:pt x="345" y="569"/>
                    <a:pt x="348" y="567"/>
                  </a:cubicBezTo>
                  <a:cubicBezTo>
                    <a:pt x="351" y="564"/>
                    <a:pt x="357" y="553"/>
                    <a:pt x="355" y="545"/>
                  </a:cubicBezTo>
                  <a:cubicBezTo>
                    <a:pt x="354" y="535"/>
                    <a:pt x="342" y="526"/>
                    <a:pt x="342" y="526"/>
                  </a:cubicBezTo>
                  <a:close/>
                  <a:moveTo>
                    <a:pt x="217" y="652"/>
                  </a:moveTo>
                  <a:cubicBezTo>
                    <a:pt x="217" y="652"/>
                    <a:pt x="214" y="648"/>
                    <a:pt x="212" y="648"/>
                  </a:cubicBezTo>
                  <a:cubicBezTo>
                    <a:pt x="211" y="648"/>
                    <a:pt x="209" y="650"/>
                    <a:pt x="209" y="650"/>
                  </a:cubicBezTo>
                  <a:cubicBezTo>
                    <a:pt x="200" y="652"/>
                    <a:pt x="200" y="652"/>
                    <a:pt x="200" y="652"/>
                  </a:cubicBezTo>
                  <a:cubicBezTo>
                    <a:pt x="202" y="655"/>
                    <a:pt x="202" y="655"/>
                    <a:pt x="202" y="655"/>
                  </a:cubicBezTo>
                  <a:cubicBezTo>
                    <a:pt x="205" y="655"/>
                    <a:pt x="205" y="655"/>
                    <a:pt x="205" y="655"/>
                  </a:cubicBezTo>
                  <a:cubicBezTo>
                    <a:pt x="210" y="661"/>
                    <a:pt x="210" y="661"/>
                    <a:pt x="210" y="661"/>
                  </a:cubicBezTo>
                  <a:cubicBezTo>
                    <a:pt x="216" y="660"/>
                    <a:pt x="216" y="660"/>
                    <a:pt x="216" y="660"/>
                  </a:cubicBezTo>
                  <a:cubicBezTo>
                    <a:pt x="216" y="660"/>
                    <a:pt x="217" y="658"/>
                    <a:pt x="218" y="657"/>
                  </a:cubicBezTo>
                  <a:cubicBezTo>
                    <a:pt x="220" y="657"/>
                    <a:pt x="221" y="655"/>
                    <a:pt x="221" y="655"/>
                  </a:cubicBezTo>
                  <a:cubicBezTo>
                    <a:pt x="219" y="652"/>
                    <a:pt x="219" y="652"/>
                    <a:pt x="219" y="652"/>
                  </a:cubicBezTo>
                  <a:lnTo>
                    <a:pt x="217" y="652"/>
                  </a:lnTo>
                  <a:close/>
                  <a:moveTo>
                    <a:pt x="117" y="454"/>
                  </a:moveTo>
                  <a:cubicBezTo>
                    <a:pt x="115" y="458"/>
                    <a:pt x="115" y="458"/>
                    <a:pt x="115" y="458"/>
                  </a:cubicBezTo>
                  <a:cubicBezTo>
                    <a:pt x="112" y="456"/>
                    <a:pt x="112" y="456"/>
                    <a:pt x="112" y="456"/>
                  </a:cubicBezTo>
                  <a:cubicBezTo>
                    <a:pt x="111" y="459"/>
                    <a:pt x="111" y="459"/>
                    <a:pt x="111" y="459"/>
                  </a:cubicBezTo>
                  <a:cubicBezTo>
                    <a:pt x="115" y="465"/>
                    <a:pt x="115" y="465"/>
                    <a:pt x="115" y="465"/>
                  </a:cubicBezTo>
                  <a:cubicBezTo>
                    <a:pt x="115" y="465"/>
                    <a:pt x="115" y="470"/>
                    <a:pt x="121" y="471"/>
                  </a:cubicBezTo>
                  <a:cubicBezTo>
                    <a:pt x="128" y="472"/>
                    <a:pt x="129" y="466"/>
                    <a:pt x="129" y="466"/>
                  </a:cubicBezTo>
                  <a:cubicBezTo>
                    <a:pt x="135" y="465"/>
                    <a:pt x="135" y="465"/>
                    <a:pt x="135" y="465"/>
                  </a:cubicBezTo>
                  <a:cubicBezTo>
                    <a:pt x="136" y="463"/>
                    <a:pt x="136" y="463"/>
                    <a:pt x="136" y="463"/>
                  </a:cubicBezTo>
                  <a:cubicBezTo>
                    <a:pt x="130" y="460"/>
                    <a:pt x="130" y="460"/>
                    <a:pt x="130" y="460"/>
                  </a:cubicBezTo>
                  <a:cubicBezTo>
                    <a:pt x="128" y="453"/>
                    <a:pt x="128" y="453"/>
                    <a:pt x="128" y="453"/>
                  </a:cubicBezTo>
                  <a:cubicBezTo>
                    <a:pt x="121" y="452"/>
                    <a:pt x="121" y="452"/>
                    <a:pt x="121" y="452"/>
                  </a:cubicBezTo>
                  <a:lnTo>
                    <a:pt x="117" y="454"/>
                  </a:lnTo>
                  <a:close/>
                  <a:moveTo>
                    <a:pt x="134" y="391"/>
                  </a:moveTo>
                  <a:cubicBezTo>
                    <a:pt x="128" y="400"/>
                    <a:pt x="128" y="400"/>
                    <a:pt x="128" y="400"/>
                  </a:cubicBezTo>
                  <a:cubicBezTo>
                    <a:pt x="123" y="401"/>
                    <a:pt x="123" y="401"/>
                    <a:pt x="123" y="401"/>
                  </a:cubicBezTo>
                  <a:cubicBezTo>
                    <a:pt x="123" y="401"/>
                    <a:pt x="121" y="404"/>
                    <a:pt x="123" y="406"/>
                  </a:cubicBezTo>
                  <a:cubicBezTo>
                    <a:pt x="126" y="409"/>
                    <a:pt x="128" y="410"/>
                    <a:pt x="128" y="410"/>
                  </a:cubicBezTo>
                  <a:cubicBezTo>
                    <a:pt x="132" y="408"/>
                    <a:pt x="132" y="408"/>
                    <a:pt x="132" y="408"/>
                  </a:cubicBezTo>
                  <a:cubicBezTo>
                    <a:pt x="138" y="403"/>
                    <a:pt x="142" y="400"/>
                    <a:pt x="142" y="400"/>
                  </a:cubicBezTo>
                  <a:cubicBezTo>
                    <a:pt x="139" y="396"/>
                    <a:pt x="139" y="396"/>
                    <a:pt x="139" y="396"/>
                  </a:cubicBezTo>
                  <a:cubicBezTo>
                    <a:pt x="139" y="392"/>
                    <a:pt x="139" y="392"/>
                    <a:pt x="139" y="392"/>
                  </a:cubicBezTo>
                  <a:lnTo>
                    <a:pt x="134" y="391"/>
                  </a:lnTo>
                  <a:close/>
                  <a:moveTo>
                    <a:pt x="129" y="302"/>
                  </a:moveTo>
                  <a:cubicBezTo>
                    <a:pt x="126" y="301"/>
                    <a:pt x="126" y="301"/>
                    <a:pt x="126" y="301"/>
                  </a:cubicBezTo>
                  <a:cubicBezTo>
                    <a:pt x="122" y="305"/>
                    <a:pt x="122" y="305"/>
                    <a:pt x="122" y="305"/>
                  </a:cubicBezTo>
                  <a:cubicBezTo>
                    <a:pt x="121" y="317"/>
                    <a:pt x="121" y="317"/>
                    <a:pt x="121" y="317"/>
                  </a:cubicBezTo>
                  <a:cubicBezTo>
                    <a:pt x="121" y="317"/>
                    <a:pt x="125" y="322"/>
                    <a:pt x="128" y="319"/>
                  </a:cubicBezTo>
                  <a:cubicBezTo>
                    <a:pt x="130" y="317"/>
                    <a:pt x="129" y="313"/>
                    <a:pt x="129" y="313"/>
                  </a:cubicBezTo>
                  <a:cubicBezTo>
                    <a:pt x="131" y="309"/>
                    <a:pt x="131" y="309"/>
                    <a:pt x="131" y="309"/>
                  </a:cubicBezTo>
                  <a:lnTo>
                    <a:pt x="129" y="302"/>
                  </a:lnTo>
                  <a:close/>
                  <a:moveTo>
                    <a:pt x="135" y="292"/>
                  </a:moveTo>
                  <a:cubicBezTo>
                    <a:pt x="133" y="292"/>
                    <a:pt x="133" y="292"/>
                    <a:pt x="133" y="292"/>
                  </a:cubicBezTo>
                  <a:cubicBezTo>
                    <a:pt x="134" y="301"/>
                    <a:pt x="134" y="301"/>
                    <a:pt x="134" y="301"/>
                  </a:cubicBezTo>
                  <a:cubicBezTo>
                    <a:pt x="136" y="303"/>
                    <a:pt x="136" y="303"/>
                    <a:pt x="136" y="303"/>
                  </a:cubicBezTo>
                  <a:cubicBezTo>
                    <a:pt x="138" y="302"/>
                    <a:pt x="138" y="302"/>
                    <a:pt x="138" y="302"/>
                  </a:cubicBezTo>
                  <a:cubicBezTo>
                    <a:pt x="137" y="299"/>
                    <a:pt x="137" y="299"/>
                    <a:pt x="137" y="299"/>
                  </a:cubicBezTo>
                  <a:cubicBezTo>
                    <a:pt x="138" y="297"/>
                    <a:pt x="138" y="297"/>
                    <a:pt x="138" y="297"/>
                  </a:cubicBezTo>
                  <a:lnTo>
                    <a:pt x="135" y="292"/>
                  </a:lnTo>
                  <a:close/>
                  <a:moveTo>
                    <a:pt x="99" y="286"/>
                  </a:moveTo>
                  <a:cubicBezTo>
                    <a:pt x="99" y="283"/>
                    <a:pt x="100" y="280"/>
                    <a:pt x="100" y="280"/>
                  </a:cubicBezTo>
                  <a:cubicBezTo>
                    <a:pt x="92" y="283"/>
                    <a:pt x="92" y="283"/>
                    <a:pt x="92" y="283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87" y="282"/>
                    <a:pt x="87" y="282"/>
                    <a:pt x="87" y="282"/>
                  </a:cubicBezTo>
                  <a:cubicBezTo>
                    <a:pt x="87" y="282"/>
                    <a:pt x="84" y="283"/>
                    <a:pt x="83" y="287"/>
                  </a:cubicBezTo>
                  <a:cubicBezTo>
                    <a:pt x="83" y="291"/>
                    <a:pt x="82" y="293"/>
                    <a:pt x="82" y="293"/>
                  </a:cubicBezTo>
                  <a:cubicBezTo>
                    <a:pt x="84" y="293"/>
                    <a:pt x="84" y="293"/>
                    <a:pt x="84" y="293"/>
                  </a:cubicBezTo>
                  <a:cubicBezTo>
                    <a:pt x="88" y="286"/>
                    <a:pt x="88" y="286"/>
                    <a:pt x="88" y="286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91"/>
                    <a:pt x="93" y="291"/>
                    <a:pt x="93" y="291"/>
                  </a:cubicBezTo>
                  <a:cubicBezTo>
                    <a:pt x="93" y="291"/>
                    <a:pt x="89" y="290"/>
                    <a:pt x="89" y="291"/>
                  </a:cubicBezTo>
                  <a:cubicBezTo>
                    <a:pt x="89" y="292"/>
                    <a:pt x="90" y="296"/>
                    <a:pt x="90" y="296"/>
                  </a:cubicBezTo>
                  <a:cubicBezTo>
                    <a:pt x="90" y="296"/>
                    <a:pt x="86" y="297"/>
                    <a:pt x="86" y="299"/>
                  </a:cubicBezTo>
                  <a:cubicBezTo>
                    <a:pt x="87" y="301"/>
                    <a:pt x="92" y="299"/>
                    <a:pt x="92" y="299"/>
                  </a:cubicBezTo>
                  <a:cubicBezTo>
                    <a:pt x="92" y="299"/>
                    <a:pt x="97" y="299"/>
                    <a:pt x="99" y="295"/>
                  </a:cubicBezTo>
                  <a:cubicBezTo>
                    <a:pt x="100" y="292"/>
                    <a:pt x="97" y="291"/>
                    <a:pt x="97" y="291"/>
                  </a:cubicBezTo>
                  <a:cubicBezTo>
                    <a:pt x="99" y="289"/>
                    <a:pt x="99" y="289"/>
                    <a:pt x="99" y="289"/>
                  </a:cubicBezTo>
                  <a:lnTo>
                    <a:pt x="99" y="286"/>
                  </a:lnTo>
                  <a:close/>
                  <a:moveTo>
                    <a:pt x="111" y="283"/>
                  </a:moveTo>
                  <a:cubicBezTo>
                    <a:pt x="118" y="271"/>
                    <a:pt x="118" y="271"/>
                    <a:pt x="118" y="271"/>
                  </a:cubicBezTo>
                  <a:cubicBezTo>
                    <a:pt x="115" y="272"/>
                    <a:pt x="115" y="272"/>
                    <a:pt x="115" y="272"/>
                  </a:cubicBezTo>
                  <a:cubicBezTo>
                    <a:pt x="111" y="276"/>
                    <a:pt x="111" y="276"/>
                    <a:pt x="111" y="276"/>
                  </a:cubicBezTo>
                  <a:cubicBezTo>
                    <a:pt x="107" y="276"/>
                    <a:pt x="107" y="276"/>
                    <a:pt x="107" y="276"/>
                  </a:cubicBezTo>
                  <a:cubicBezTo>
                    <a:pt x="106" y="280"/>
                    <a:pt x="106" y="280"/>
                    <a:pt x="106" y="280"/>
                  </a:cubicBezTo>
                  <a:cubicBezTo>
                    <a:pt x="110" y="280"/>
                    <a:pt x="110" y="280"/>
                    <a:pt x="110" y="280"/>
                  </a:cubicBezTo>
                  <a:cubicBezTo>
                    <a:pt x="109" y="281"/>
                    <a:pt x="109" y="281"/>
                    <a:pt x="109" y="281"/>
                  </a:cubicBezTo>
                  <a:cubicBezTo>
                    <a:pt x="102" y="283"/>
                    <a:pt x="102" y="283"/>
                    <a:pt x="102" y="283"/>
                  </a:cubicBezTo>
                  <a:cubicBezTo>
                    <a:pt x="101" y="287"/>
                    <a:pt x="101" y="287"/>
                    <a:pt x="101" y="287"/>
                  </a:cubicBezTo>
                  <a:cubicBezTo>
                    <a:pt x="102" y="291"/>
                    <a:pt x="102" y="291"/>
                    <a:pt x="102" y="291"/>
                  </a:cubicBezTo>
                  <a:lnTo>
                    <a:pt x="111" y="283"/>
                  </a:lnTo>
                  <a:close/>
                  <a:moveTo>
                    <a:pt x="103" y="269"/>
                  </a:moveTo>
                  <a:cubicBezTo>
                    <a:pt x="103" y="269"/>
                    <a:pt x="102" y="267"/>
                    <a:pt x="99" y="268"/>
                  </a:cubicBezTo>
                  <a:cubicBezTo>
                    <a:pt x="97" y="269"/>
                    <a:pt x="97" y="272"/>
                    <a:pt x="97" y="272"/>
                  </a:cubicBezTo>
                  <a:cubicBezTo>
                    <a:pt x="100" y="274"/>
                    <a:pt x="100" y="274"/>
                    <a:pt x="100" y="274"/>
                  </a:cubicBezTo>
                  <a:cubicBezTo>
                    <a:pt x="100" y="271"/>
                    <a:pt x="100" y="271"/>
                    <a:pt x="100" y="271"/>
                  </a:cubicBezTo>
                  <a:lnTo>
                    <a:pt x="103" y="269"/>
                  </a:lnTo>
                  <a:close/>
                  <a:moveTo>
                    <a:pt x="81" y="236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81" y="243"/>
                    <a:pt x="81" y="243"/>
                    <a:pt x="81" y="243"/>
                  </a:cubicBezTo>
                  <a:cubicBezTo>
                    <a:pt x="85" y="239"/>
                    <a:pt x="85" y="239"/>
                    <a:pt x="85" y="239"/>
                  </a:cubicBezTo>
                  <a:cubicBezTo>
                    <a:pt x="88" y="238"/>
                    <a:pt x="88" y="238"/>
                    <a:pt x="88" y="238"/>
                  </a:cubicBezTo>
                  <a:cubicBezTo>
                    <a:pt x="89" y="236"/>
                    <a:pt x="89" y="236"/>
                    <a:pt x="89" y="236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84" y="237"/>
                    <a:pt x="84" y="237"/>
                    <a:pt x="84" y="237"/>
                  </a:cubicBezTo>
                  <a:lnTo>
                    <a:pt x="81" y="236"/>
                  </a:lnTo>
                  <a:close/>
                  <a:moveTo>
                    <a:pt x="99" y="230"/>
                  </a:moveTo>
                  <a:cubicBezTo>
                    <a:pt x="92" y="234"/>
                    <a:pt x="92" y="234"/>
                    <a:pt x="92" y="234"/>
                  </a:cubicBezTo>
                  <a:cubicBezTo>
                    <a:pt x="96" y="236"/>
                    <a:pt x="96" y="236"/>
                    <a:pt x="96" y="236"/>
                  </a:cubicBezTo>
                  <a:cubicBezTo>
                    <a:pt x="101" y="232"/>
                    <a:pt x="101" y="232"/>
                    <a:pt x="101" y="232"/>
                  </a:cubicBezTo>
                  <a:lnTo>
                    <a:pt x="99" y="230"/>
                  </a:lnTo>
                  <a:close/>
                  <a:moveTo>
                    <a:pt x="125" y="255"/>
                  </a:moveTo>
                  <a:cubicBezTo>
                    <a:pt x="126" y="252"/>
                    <a:pt x="126" y="252"/>
                    <a:pt x="126" y="252"/>
                  </a:cubicBezTo>
                  <a:cubicBezTo>
                    <a:pt x="121" y="247"/>
                    <a:pt x="121" y="247"/>
                    <a:pt x="121" y="247"/>
                  </a:cubicBezTo>
                  <a:cubicBezTo>
                    <a:pt x="116" y="245"/>
                    <a:pt x="116" y="245"/>
                    <a:pt x="116" y="245"/>
                  </a:cubicBezTo>
                  <a:cubicBezTo>
                    <a:pt x="115" y="240"/>
                    <a:pt x="115" y="240"/>
                    <a:pt x="115" y="240"/>
                  </a:cubicBezTo>
                  <a:cubicBezTo>
                    <a:pt x="112" y="235"/>
                    <a:pt x="112" y="235"/>
                    <a:pt x="112" y="235"/>
                  </a:cubicBezTo>
                  <a:cubicBezTo>
                    <a:pt x="110" y="235"/>
                    <a:pt x="110" y="235"/>
                    <a:pt x="110" y="235"/>
                  </a:cubicBezTo>
                  <a:cubicBezTo>
                    <a:pt x="109" y="237"/>
                    <a:pt x="109" y="237"/>
                    <a:pt x="109" y="237"/>
                  </a:cubicBezTo>
                  <a:cubicBezTo>
                    <a:pt x="106" y="236"/>
                    <a:pt x="106" y="236"/>
                    <a:pt x="106" y="236"/>
                  </a:cubicBezTo>
                  <a:cubicBezTo>
                    <a:pt x="103" y="239"/>
                    <a:pt x="103" y="239"/>
                    <a:pt x="103" y="239"/>
                  </a:cubicBezTo>
                  <a:cubicBezTo>
                    <a:pt x="110" y="245"/>
                    <a:pt x="110" y="245"/>
                    <a:pt x="110" y="245"/>
                  </a:cubicBezTo>
                  <a:cubicBezTo>
                    <a:pt x="110" y="245"/>
                    <a:pt x="114" y="244"/>
                    <a:pt x="114" y="246"/>
                  </a:cubicBezTo>
                  <a:cubicBezTo>
                    <a:pt x="115" y="248"/>
                    <a:pt x="109" y="248"/>
                    <a:pt x="109" y="248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5" y="252"/>
                    <a:pt x="114" y="251"/>
                    <a:pt x="114" y="252"/>
                  </a:cubicBezTo>
                  <a:cubicBezTo>
                    <a:pt x="113" y="254"/>
                    <a:pt x="103" y="254"/>
                    <a:pt x="103" y="254"/>
                  </a:cubicBezTo>
                  <a:cubicBezTo>
                    <a:pt x="102" y="255"/>
                    <a:pt x="102" y="255"/>
                    <a:pt x="102" y="255"/>
                  </a:cubicBezTo>
                  <a:cubicBezTo>
                    <a:pt x="99" y="251"/>
                    <a:pt x="99" y="251"/>
                    <a:pt x="99" y="251"/>
                  </a:cubicBezTo>
                  <a:cubicBezTo>
                    <a:pt x="96" y="252"/>
                    <a:pt x="96" y="252"/>
                    <a:pt x="96" y="252"/>
                  </a:cubicBezTo>
                  <a:cubicBezTo>
                    <a:pt x="100" y="258"/>
                    <a:pt x="100" y="258"/>
                    <a:pt x="100" y="258"/>
                  </a:cubicBezTo>
                  <a:cubicBezTo>
                    <a:pt x="103" y="260"/>
                    <a:pt x="103" y="260"/>
                    <a:pt x="103" y="260"/>
                  </a:cubicBezTo>
                  <a:cubicBezTo>
                    <a:pt x="106" y="259"/>
                    <a:pt x="106" y="259"/>
                    <a:pt x="106" y="259"/>
                  </a:cubicBezTo>
                  <a:cubicBezTo>
                    <a:pt x="107" y="259"/>
                    <a:pt x="107" y="259"/>
                    <a:pt x="107" y="259"/>
                  </a:cubicBezTo>
                  <a:cubicBezTo>
                    <a:pt x="117" y="256"/>
                    <a:pt x="117" y="256"/>
                    <a:pt x="117" y="256"/>
                  </a:cubicBezTo>
                  <a:cubicBezTo>
                    <a:pt x="117" y="259"/>
                    <a:pt x="117" y="259"/>
                    <a:pt x="117" y="259"/>
                  </a:cubicBezTo>
                  <a:cubicBezTo>
                    <a:pt x="122" y="256"/>
                    <a:pt x="122" y="256"/>
                    <a:pt x="122" y="256"/>
                  </a:cubicBezTo>
                  <a:cubicBezTo>
                    <a:pt x="122" y="256"/>
                    <a:pt x="120" y="255"/>
                    <a:pt x="120" y="254"/>
                  </a:cubicBezTo>
                  <a:cubicBezTo>
                    <a:pt x="121" y="252"/>
                    <a:pt x="125" y="255"/>
                    <a:pt x="125" y="255"/>
                  </a:cubicBezTo>
                  <a:close/>
                  <a:moveTo>
                    <a:pt x="133" y="246"/>
                  </a:moveTo>
                  <a:cubicBezTo>
                    <a:pt x="130" y="250"/>
                    <a:pt x="130" y="250"/>
                    <a:pt x="130" y="250"/>
                  </a:cubicBezTo>
                  <a:cubicBezTo>
                    <a:pt x="135" y="248"/>
                    <a:pt x="135" y="248"/>
                    <a:pt x="135" y="248"/>
                  </a:cubicBezTo>
                  <a:lnTo>
                    <a:pt x="133" y="246"/>
                  </a:lnTo>
                  <a:close/>
                  <a:moveTo>
                    <a:pt x="117" y="217"/>
                  </a:moveTo>
                  <a:cubicBezTo>
                    <a:pt x="114" y="219"/>
                    <a:pt x="114" y="219"/>
                    <a:pt x="114" y="219"/>
                  </a:cubicBezTo>
                  <a:cubicBezTo>
                    <a:pt x="116" y="221"/>
                    <a:pt x="116" y="221"/>
                    <a:pt x="116" y="221"/>
                  </a:cubicBezTo>
                  <a:lnTo>
                    <a:pt x="117" y="217"/>
                  </a:lnTo>
                  <a:close/>
                  <a:moveTo>
                    <a:pt x="114" y="211"/>
                  </a:moveTo>
                  <a:cubicBezTo>
                    <a:pt x="112" y="208"/>
                    <a:pt x="112" y="208"/>
                    <a:pt x="112" y="208"/>
                  </a:cubicBezTo>
                  <a:cubicBezTo>
                    <a:pt x="107" y="211"/>
                    <a:pt x="107" y="211"/>
                    <a:pt x="107" y="211"/>
                  </a:cubicBezTo>
                  <a:cubicBezTo>
                    <a:pt x="110" y="216"/>
                    <a:pt x="110" y="216"/>
                    <a:pt x="110" y="216"/>
                  </a:cubicBezTo>
                  <a:cubicBezTo>
                    <a:pt x="113" y="214"/>
                    <a:pt x="113" y="214"/>
                    <a:pt x="113" y="214"/>
                  </a:cubicBezTo>
                  <a:lnTo>
                    <a:pt x="114" y="211"/>
                  </a:lnTo>
                  <a:close/>
                  <a:moveTo>
                    <a:pt x="106" y="204"/>
                  </a:moveTo>
                  <a:cubicBezTo>
                    <a:pt x="102" y="204"/>
                    <a:pt x="102" y="204"/>
                    <a:pt x="102" y="204"/>
                  </a:cubicBezTo>
                  <a:cubicBezTo>
                    <a:pt x="106" y="208"/>
                    <a:pt x="106" y="208"/>
                    <a:pt x="106" y="208"/>
                  </a:cubicBezTo>
                  <a:lnTo>
                    <a:pt x="106" y="204"/>
                  </a:lnTo>
                  <a:close/>
                  <a:moveTo>
                    <a:pt x="71" y="205"/>
                  </a:moveTo>
                  <a:cubicBezTo>
                    <a:pt x="80" y="201"/>
                    <a:pt x="78" y="197"/>
                    <a:pt x="70" y="200"/>
                  </a:cubicBezTo>
                  <a:cubicBezTo>
                    <a:pt x="62" y="204"/>
                    <a:pt x="71" y="205"/>
                    <a:pt x="71" y="205"/>
                  </a:cubicBezTo>
                  <a:close/>
                  <a:moveTo>
                    <a:pt x="80" y="198"/>
                  </a:moveTo>
                  <a:cubicBezTo>
                    <a:pt x="82" y="197"/>
                    <a:pt x="82" y="197"/>
                    <a:pt x="82" y="197"/>
                  </a:cubicBezTo>
                  <a:cubicBezTo>
                    <a:pt x="79" y="193"/>
                    <a:pt x="79" y="193"/>
                    <a:pt x="79" y="193"/>
                  </a:cubicBezTo>
                  <a:cubicBezTo>
                    <a:pt x="82" y="193"/>
                    <a:pt x="82" y="193"/>
                    <a:pt x="82" y="193"/>
                  </a:cubicBezTo>
                  <a:cubicBezTo>
                    <a:pt x="82" y="189"/>
                    <a:pt x="82" y="189"/>
                    <a:pt x="82" y="189"/>
                  </a:cubicBezTo>
                  <a:cubicBezTo>
                    <a:pt x="84" y="188"/>
                    <a:pt x="84" y="188"/>
                    <a:pt x="84" y="188"/>
                  </a:cubicBezTo>
                  <a:cubicBezTo>
                    <a:pt x="84" y="188"/>
                    <a:pt x="85" y="186"/>
                    <a:pt x="84" y="183"/>
                  </a:cubicBezTo>
                  <a:cubicBezTo>
                    <a:pt x="84" y="179"/>
                    <a:pt x="81" y="179"/>
                    <a:pt x="81" y="179"/>
                  </a:cubicBezTo>
                  <a:cubicBezTo>
                    <a:pt x="79" y="185"/>
                    <a:pt x="79" y="185"/>
                    <a:pt x="79" y="185"/>
                  </a:cubicBezTo>
                  <a:cubicBezTo>
                    <a:pt x="79" y="185"/>
                    <a:pt x="77" y="182"/>
                    <a:pt x="77" y="185"/>
                  </a:cubicBezTo>
                  <a:cubicBezTo>
                    <a:pt x="76" y="188"/>
                    <a:pt x="74" y="195"/>
                    <a:pt x="76" y="196"/>
                  </a:cubicBezTo>
                  <a:cubicBezTo>
                    <a:pt x="77" y="197"/>
                    <a:pt x="80" y="198"/>
                    <a:pt x="80" y="198"/>
                  </a:cubicBezTo>
                  <a:close/>
                  <a:moveTo>
                    <a:pt x="85" y="173"/>
                  </a:moveTo>
                  <a:cubicBezTo>
                    <a:pt x="84" y="171"/>
                    <a:pt x="84" y="171"/>
                    <a:pt x="84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2" y="176"/>
                    <a:pt x="82" y="176"/>
                    <a:pt x="82" y="176"/>
                  </a:cubicBezTo>
                  <a:cubicBezTo>
                    <a:pt x="88" y="177"/>
                    <a:pt x="88" y="177"/>
                    <a:pt x="88" y="177"/>
                  </a:cubicBezTo>
                  <a:cubicBezTo>
                    <a:pt x="88" y="173"/>
                    <a:pt x="88" y="173"/>
                    <a:pt x="88" y="173"/>
                  </a:cubicBezTo>
                  <a:lnTo>
                    <a:pt x="85" y="173"/>
                  </a:lnTo>
                  <a:close/>
                  <a:moveTo>
                    <a:pt x="123" y="212"/>
                  </a:moveTo>
                  <a:cubicBezTo>
                    <a:pt x="127" y="212"/>
                    <a:pt x="132" y="207"/>
                    <a:pt x="132" y="207"/>
                  </a:cubicBezTo>
                  <a:cubicBezTo>
                    <a:pt x="132" y="205"/>
                    <a:pt x="132" y="205"/>
                    <a:pt x="132" y="205"/>
                  </a:cubicBezTo>
                  <a:cubicBezTo>
                    <a:pt x="132" y="205"/>
                    <a:pt x="136" y="205"/>
                    <a:pt x="136" y="203"/>
                  </a:cubicBezTo>
                  <a:cubicBezTo>
                    <a:pt x="137" y="200"/>
                    <a:pt x="131" y="199"/>
                    <a:pt x="131" y="199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126" y="188"/>
                    <a:pt x="126" y="188"/>
                    <a:pt x="126" y="188"/>
                  </a:cubicBezTo>
                  <a:cubicBezTo>
                    <a:pt x="123" y="187"/>
                    <a:pt x="123" y="187"/>
                    <a:pt x="123" y="187"/>
                  </a:cubicBezTo>
                  <a:cubicBezTo>
                    <a:pt x="123" y="187"/>
                    <a:pt x="128" y="183"/>
                    <a:pt x="128" y="176"/>
                  </a:cubicBezTo>
                  <a:cubicBezTo>
                    <a:pt x="128" y="170"/>
                    <a:pt x="125" y="167"/>
                    <a:pt x="125" y="167"/>
                  </a:cubicBezTo>
                  <a:cubicBezTo>
                    <a:pt x="119" y="170"/>
                    <a:pt x="119" y="170"/>
                    <a:pt x="119" y="170"/>
                  </a:cubicBezTo>
                  <a:cubicBezTo>
                    <a:pt x="119" y="179"/>
                    <a:pt x="119" y="179"/>
                    <a:pt x="119" y="179"/>
                  </a:cubicBezTo>
                  <a:cubicBezTo>
                    <a:pt x="114" y="176"/>
                    <a:pt x="114" y="176"/>
                    <a:pt x="114" y="176"/>
                  </a:cubicBezTo>
                  <a:cubicBezTo>
                    <a:pt x="112" y="170"/>
                    <a:pt x="112" y="170"/>
                    <a:pt x="112" y="170"/>
                  </a:cubicBezTo>
                  <a:cubicBezTo>
                    <a:pt x="112" y="170"/>
                    <a:pt x="110" y="170"/>
                    <a:pt x="111" y="173"/>
                  </a:cubicBezTo>
                  <a:cubicBezTo>
                    <a:pt x="111" y="176"/>
                    <a:pt x="112" y="177"/>
                    <a:pt x="112" y="177"/>
                  </a:cubicBezTo>
                  <a:cubicBezTo>
                    <a:pt x="109" y="180"/>
                    <a:pt x="109" y="180"/>
                    <a:pt x="109" y="180"/>
                  </a:cubicBezTo>
                  <a:cubicBezTo>
                    <a:pt x="106" y="174"/>
                    <a:pt x="106" y="174"/>
                    <a:pt x="106" y="174"/>
                  </a:cubicBezTo>
                  <a:cubicBezTo>
                    <a:pt x="103" y="179"/>
                    <a:pt x="103" y="179"/>
                    <a:pt x="103" y="179"/>
                  </a:cubicBezTo>
                  <a:cubicBezTo>
                    <a:pt x="107" y="187"/>
                    <a:pt x="107" y="187"/>
                    <a:pt x="107" y="187"/>
                  </a:cubicBezTo>
                  <a:cubicBezTo>
                    <a:pt x="112" y="184"/>
                    <a:pt x="112" y="184"/>
                    <a:pt x="112" y="184"/>
                  </a:cubicBezTo>
                  <a:cubicBezTo>
                    <a:pt x="115" y="190"/>
                    <a:pt x="115" y="190"/>
                    <a:pt x="115" y="190"/>
                  </a:cubicBezTo>
                  <a:cubicBezTo>
                    <a:pt x="115" y="190"/>
                    <a:pt x="112" y="188"/>
                    <a:pt x="112" y="190"/>
                  </a:cubicBezTo>
                  <a:cubicBezTo>
                    <a:pt x="112" y="191"/>
                    <a:pt x="112" y="200"/>
                    <a:pt x="114" y="201"/>
                  </a:cubicBezTo>
                  <a:cubicBezTo>
                    <a:pt x="117" y="202"/>
                    <a:pt x="118" y="199"/>
                    <a:pt x="120" y="200"/>
                  </a:cubicBezTo>
                  <a:cubicBezTo>
                    <a:pt x="121" y="201"/>
                    <a:pt x="121" y="205"/>
                    <a:pt x="121" y="205"/>
                  </a:cubicBezTo>
                  <a:cubicBezTo>
                    <a:pt x="125" y="200"/>
                    <a:pt x="125" y="200"/>
                    <a:pt x="125" y="200"/>
                  </a:cubicBezTo>
                  <a:cubicBezTo>
                    <a:pt x="127" y="203"/>
                    <a:pt x="127" y="203"/>
                    <a:pt x="127" y="203"/>
                  </a:cubicBezTo>
                  <a:cubicBezTo>
                    <a:pt x="131" y="203"/>
                    <a:pt x="131" y="203"/>
                    <a:pt x="131" y="203"/>
                  </a:cubicBezTo>
                  <a:cubicBezTo>
                    <a:pt x="131" y="203"/>
                    <a:pt x="128" y="205"/>
                    <a:pt x="126" y="206"/>
                  </a:cubicBezTo>
                  <a:cubicBezTo>
                    <a:pt x="123" y="208"/>
                    <a:pt x="121" y="211"/>
                    <a:pt x="123" y="212"/>
                  </a:cubicBezTo>
                  <a:close/>
                  <a:moveTo>
                    <a:pt x="128" y="186"/>
                  </a:moveTo>
                  <a:cubicBezTo>
                    <a:pt x="128" y="190"/>
                    <a:pt x="128" y="190"/>
                    <a:pt x="128" y="190"/>
                  </a:cubicBezTo>
                  <a:cubicBezTo>
                    <a:pt x="128" y="192"/>
                    <a:pt x="128" y="192"/>
                    <a:pt x="128" y="192"/>
                  </a:cubicBezTo>
                  <a:cubicBezTo>
                    <a:pt x="130" y="190"/>
                    <a:pt x="130" y="190"/>
                    <a:pt x="130" y="190"/>
                  </a:cubicBezTo>
                  <a:cubicBezTo>
                    <a:pt x="129" y="187"/>
                    <a:pt x="129" y="187"/>
                    <a:pt x="129" y="187"/>
                  </a:cubicBezTo>
                  <a:cubicBezTo>
                    <a:pt x="131" y="183"/>
                    <a:pt x="131" y="183"/>
                    <a:pt x="131" y="183"/>
                  </a:cubicBezTo>
                  <a:cubicBezTo>
                    <a:pt x="131" y="183"/>
                    <a:pt x="128" y="185"/>
                    <a:pt x="128" y="186"/>
                  </a:cubicBezTo>
                  <a:close/>
                  <a:moveTo>
                    <a:pt x="132" y="196"/>
                  </a:moveTo>
                  <a:cubicBezTo>
                    <a:pt x="131" y="191"/>
                    <a:pt x="131" y="191"/>
                    <a:pt x="131" y="191"/>
                  </a:cubicBezTo>
                  <a:cubicBezTo>
                    <a:pt x="129" y="193"/>
                    <a:pt x="129" y="193"/>
                    <a:pt x="129" y="193"/>
                  </a:cubicBezTo>
                  <a:lnTo>
                    <a:pt x="132" y="196"/>
                  </a:lnTo>
                  <a:close/>
                  <a:moveTo>
                    <a:pt x="135" y="173"/>
                  </a:moveTo>
                  <a:cubicBezTo>
                    <a:pt x="134" y="174"/>
                    <a:pt x="134" y="174"/>
                    <a:pt x="134" y="174"/>
                  </a:cubicBezTo>
                  <a:cubicBezTo>
                    <a:pt x="133" y="180"/>
                    <a:pt x="133" y="180"/>
                    <a:pt x="133" y="180"/>
                  </a:cubicBezTo>
                  <a:cubicBezTo>
                    <a:pt x="133" y="180"/>
                    <a:pt x="135" y="181"/>
                    <a:pt x="135" y="179"/>
                  </a:cubicBezTo>
                  <a:lnTo>
                    <a:pt x="135" y="173"/>
                  </a:lnTo>
                  <a:close/>
                  <a:moveTo>
                    <a:pt x="87" y="170"/>
                  </a:moveTo>
                  <a:cubicBezTo>
                    <a:pt x="89" y="170"/>
                    <a:pt x="93" y="172"/>
                    <a:pt x="93" y="172"/>
                  </a:cubicBezTo>
                  <a:cubicBezTo>
                    <a:pt x="93" y="166"/>
                    <a:pt x="93" y="166"/>
                    <a:pt x="93" y="166"/>
                  </a:cubicBezTo>
                  <a:cubicBezTo>
                    <a:pt x="95" y="166"/>
                    <a:pt x="95" y="166"/>
                    <a:pt x="95" y="166"/>
                  </a:cubicBezTo>
                  <a:cubicBezTo>
                    <a:pt x="96" y="165"/>
                    <a:pt x="96" y="165"/>
                    <a:pt x="96" y="165"/>
                  </a:cubicBezTo>
                  <a:cubicBezTo>
                    <a:pt x="94" y="163"/>
                    <a:pt x="94" y="163"/>
                    <a:pt x="94" y="163"/>
                  </a:cubicBezTo>
                  <a:cubicBezTo>
                    <a:pt x="97" y="158"/>
                    <a:pt x="97" y="158"/>
                    <a:pt x="97" y="158"/>
                  </a:cubicBezTo>
                  <a:cubicBezTo>
                    <a:pt x="95" y="158"/>
                    <a:pt x="95" y="158"/>
                    <a:pt x="95" y="158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83" y="160"/>
                    <a:pt x="83" y="160"/>
                    <a:pt x="83" y="160"/>
                  </a:cubicBezTo>
                  <a:cubicBezTo>
                    <a:pt x="81" y="165"/>
                    <a:pt x="81" y="165"/>
                    <a:pt x="81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4" y="170"/>
                    <a:pt x="87" y="170"/>
                  </a:cubicBezTo>
                  <a:close/>
                  <a:moveTo>
                    <a:pt x="111" y="155"/>
                  </a:moveTo>
                  <a:cubicBezTo>
                    <a:pt x="112" y="152"/>
                    <a:pt x="112" y="152"/>
                    <a:pt x="112" y="152"/>
                  </a:cubicBezTo>
                  <a:cubicBezTo>
                    <a:pt x="114" y="152"/>
                    <a:pt x="114" y="152"/>
                    <a:pt x="114" y="152"/>
                  </a:cubicBezTo>
                  <a:cubicBezTo>
                    <a:pt x="114" y="145"/>
                    <a:pt x="114" y="145"/>
                    <a:pt x="114" y="145"/>
                  </a:cubicBezTo>
                  <a:cubicBezTo>
                    <a:pt x="116" y="145"/>
                    <a:pt x="116" y="145"/>
                    <a:pt x="116" y="145"/>
                  </a:cubicBezTo>
                  <a:cubicBezTo>
                    <a:pt x="116" y="145"/>
                    <a:pt x="115" y="150"/>
                    <a:pt x="118" y="151"/>
                  </a:cubicBezTo>
                  <a:cubicBezTo>
                    <a:pt x="121" y="153"/>
                    <a:pt x="122" y="148"/>
                    <a:pt x="122" y="148"/>
                  </a:cubicBezTo>
                  <a:cubicBezTo>
                    <a:pt x="122" y="148"/>
                    <a:pt x="126" y="149"/>
                    <a:pt x="127" y="146"/>
                  </a:cubicBezTo>
                  <a:cubicBezTo>
                    <a:pt x="129" y="144"/>
                    <a:pt x="123" y="141"/>
                    <a:pt x="123" y="141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30" y="136"/>
                    <a:pt x="130" y="136"/>
                    <a:pt x="130" y="136"/>
                  </a:cubicBezTo>
                  <a:cubicBezTo>
                    <a:pt x="130" y="136"/>
                    <a:pt x="133" y="138"/>
                    <a:pt x="136" y="137"/>
                  </a:cubicBezTo>
                  <a:cubicBezTo>
                    <a:pt x="141" y="136"/>
                    <a:pt x="141" y="134"/>
                    <a:pt x="141" y="134"/>
                  </a:cubicBezTo>
                  <a:cubicBezTo>
                    <a:pt x="139" y="132"/>
                    <a:pt x="139" y="132"/>
                    <a:pt x="139" y="132"/>
                  </a:cubicBezTo>
                  <a:cubicBezTo>
                    <a:pt x="134" y="135"/>
                    <a:pt x="134" y="135"/>
                    <a:pt x="134" y="135"/>
                  </a:cubicBezTo>
                  <a:cubicBezTo>
                    <a:pt x="134" y="135"/>
                    <a:pt x="133" y="135"/>
                    <a:pt x="133" y="133"/>
                  </a:cubicBezTo>
                  <a:cubicBezTo>
                    <a:pt x="133" y="130"/>
                    <a:pt x="139" y="126"/>
                    <a:pt x="139" y="126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1" y="123"/>
                    <a:pt x="141" y="123"/>
                    <a:pt x="141" y="123"/>
                  </a:cubicBezTo>
                  <a:cubicBezTo>
                    <a:pt x="139" y="118"/>
                    <a:pt x="139" y="118"/>
                    <a:pt x="139" y="118"/>
                  </a:cubicBezTo>
                  <a:cubicBezTo>
                    <a:pt x="139" y="118"/>
                    <a:pt x="135" y="118"/>
                    <a:pt x="133" y="120"/>
                  </a:cubicBezTo>
                  <a:cubicBezTo>
                    <a:pt x="131" y="121"/>
                    <a:pt x="129" y="124"/>
                    <a:pt x="129" y="124"/>
                  </a:cubicBezTo>
                  <a:cubicBezTo>
                    <a:pt x="129" y="124"/>
                    <a:pt x="119" y="124"/>
                    <a:pt x="117" y="126"/>
                  </a:cubicBezTo>
                  <a:cubicBezTo>
                    <a:pt x="115" y="128"/>
                    <a:pt x="118" y="134"/>
                    <a:pt x="118" y="134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09" y="127"/>
                    <a:pt x="109" y="127"/>
                    <a:pt x="109" y="127"/>
                  </a:cubicBezTo>
                  <a:cubicBezTo>
                    <a:pt x="109" y="127"/>
                    <a:pt x="106" y="128"/>
                    <a:pt x="104" y="132"/>
                  </a:cubicBezTo>
                  <a:cubicBezTo>
                    <a:pt x="101" y="136"/>
                    <a:pt x="104" y="142"/>
                    <a:pt x="104" y="142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5" y="145"/>
                    <a:pt x="107" y="148"/>
                  </a:cubicBezTo>
                  <a:cubicBezTo>
                    <a:pt x="110" y="149"/>
                    <a:pt x="109" y="150"/>
                    <a:pt x="109" y="150"/>
                  </a:cubicBezTo>
                  <a:cubicBezTo>
                    <a:pt x="106" y="149"/>
                    <a:pt x="106" y="149"/>
                    <a:pt x="106" y="149"/>
                  </a:cubicBezTo>
                  <a:cubicBezTo>
                    <a:pt x="105" y="150"/>
                    <a:pt x="105" y="150"/>
                    <a:pt x="105" y="150"/>
                  </a:cubicBezTo>
                  <a:cubicBezTo>
                    <a:pt x="105" y="153"/>
                    <a:pt x="105" y="153"/>
                    <a:pt x="105" y="153"/>
                  </a:cubicBezTo>
                  <a:cubicBezTo>
                    <a:pt x="101" y="154"/>
                    <a:pt x="101" y="154"/>
                    <a:pt x="101" y="154"/>
                  </a:cubicBezTo>
                  <a:cubicBezTo>
                    <a:pt x="99" y="153"/>
                    <a:pt x="99" y="153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103" y="159"/>
                    <a:pt x="103" y="159"/>
                    <a:pt x="103" y="159"/>
                  </a:cubicBezTo>
                  <a:lnTo>
                    <a:pt x="111" y="155"/>
                  </a:lnTo>
                  <a:close/>
                  <a:moveTo>
                    <a:pt x="249" y="123"/>
                  </a:moveTo>
                  <a:cubicBezTo>
                    <a:pt x="249" y="123"/>
                    <a:pt x="251" y="123"/>
                    <a:pt x="248" y="114"/>
                  </a:cubicBezTo>
                  <a:cubicBezTo>
                    <a:pt x="245" y="106"/>
                    <a:pt x="242" y="113"/>
                    <a:pt x="242" y="113"/>
                  </a:cubicBezTo>
                  <a:cubicBezTo>
                    <a:pt x="244" y="122"/>
                    <a:pt x="244" y="122"/>
                    <a:pt x="244" y="122"/>
                  </a:cubicBezTo>
                  <a:lnTo>
                    <a:pt x="249" y="123"/>
                  </a:lnTo>
                  <a:close/>
                  <a:moveTo>
                    <a:pt x="253" y="121"/>
                  </a:moveTo>
                  <a:cubicBezTo>
                    <a:pt x="256" y="126"/>
                    <a:pt x="256" y="126"/>
                    <a:pt x="256" y="126"/>
                  </a:cubicBezTo>
                  <a:cubicBezTo>
                    <a:pt x="258" y="120"/>
                    <a:pt x="258" y="120"/>
                    <a:pt x="258" y="120"/>
                  </a:cubicBezTo>
                  <a:cubicBezTo>
                    <a:pt x="256" y="119"/>
                    <a:pt x="256" y="119"/>
                    <a:pt x="256" y="119"/>
                  </a:cubicBezTo>
                  <a:cubicBezTo>
                    <a:pt x="256" y="119"/>
                    <a:pt x="253" y="118"/>
                    <a:pt x="253" y="121"/>
                  </a:cubicBezTo>
                  <a:close/>
                  <a:moveTo>
                    <a:pt x="251" y="111"/>
                  </a:moveTo>
                  <a:cubicBezTo>
                    <a:pt x="257" y="111"/>
                    <a:pt x="257" y="111"/>
                    <a:pt x="257" y="111"/>
                  </a:cubicBezTo>
                  <a:cubicBezTo>
                    <a:pt x="258" y="114"/>
                    <a:pt x="258" y="114"/>
                    <a:pt x="258" y="114"/>
                  </a:cubicBezTo>
                  <a:cubicBezTo>
                    <a:pt x="262" y="117"/>
                    <a:pt x="262" y="117"/>
                    <a:pt x="262" y="117"/>
                  </a:cubicBezTo>
                  <a:cubicBezTo>
                    <a:pt x="264" y="113"/>
                    <a:pt x="264" y="113"/>
                    <a:pt x="264" y="113"/>
                  </a:cubicBezTo>
                  <a:cubicBezTo>
                    <a:pt x="262" y="111"/>
                    <a:pt x="262" y="111"/>
                    <a:pt x="262" y="111"/>
                  </a:cubicBezTo>
                  <a:cubicBezTo>
                    <a:pt x="261" y="108"/>
                    <a:pt x="261" y="108"/>
                    <a:pt x="261" y="108"/>
                  </a:cubicBezTo>
                  <a:cubicBezTo>
                    <a:pt x="256" y="107"/>
                    <a:pt x="256" y="107"/>
                    <a:pt x="256" y="107"/>
                  </a:cubicBezTo>
                  <a:cubicBezTo>
                    <a:pt x="258" y="104"/>
                    <a:pt x="258" y="104"/>
                    <a:pt x="258" y="104"/>
                  </a:cubicBezTo>
                  <a:cubicBezTo>
                    <a:pt x="258" y="104"/>
                    <a:pt x="258" y="101"/>
                    <a:pt x="253" y="98"/>
                  </a:cubicBezTo>
                  <a:cubicBezTo>
                    <a:pt x="249" y="96"/>
                    <a:pt x="249" y="94"/>
                    <a:pt x="247" y="101"/>
                  </a:cubicBezTo>
                  <a:cubicBezTo>
                    <a:pt x="244" y="106"/>
                    <a:pt x="246" y="108"/>
                    <a:pt x="251" y="111"/>
                  </a:cubicBezTo>
                  <a:close/>
                  <a:moveTo>
                    <a:pt x="260" y="105"/>
                  </a:moveTo>
                  <a:cubicBezTo>
                    <a:pt x="264" y="108"/>
                    <a:pt x="264" y="108"/>
                    <a:pt x="264" y="108"/>
                  </a:cubicBezTo>
                  <a:cubicBezTo>
                    <a:pt x="265" y="106"/>
                    <a:pt x="265" y="106"/>
                    <a:pt x="265" y="106"/>
                  </a:cubicBezTo>
                  <a:cubicBezTo>
                    <a:pt x="261" y="104"/>
                    <a:pt x="261" y="104"/>
                    <a:pt x="261" y="104"/>
                  </a:cubicBezTo>
                  <a:lnTo>
                    <a:pt x="260" y="105"/>
                  </a:lnTo>
                  <a:close/>
                  <a:moveTo>
                    <a:pt x="275" y="106"/>
                  </a:moveTo>
                  <a:cubicBezTo>
                    <a:pt x="271" y="101"/>
                    <a:pt x="271" y="101"/>
                    <a:pt x="271" y="101"/>
                  </a:cubicBezTo>
                  <a:cubicBezTo>
                    <a:pt x="270" y="107"/>
                    <a:pt x="270" y="107"/>
                    <a:pt x="270" y="107"/>
                  </a:cubicBezTo>
                  <a:lnTo>
                    <a:pt x="275" y="106"/>
                  </a:lnTo>
                  <a:close/>
                  <a:moveTo>
                    <a:pt x="263" y="97"/>
                  </a:moveTo>
                  <a:cubicBezTo>
                    <a:pt x="259" y="94"/>
                    <a:pt x="259" y="94"/>
                    <a:pt x="259" y="94"/>
                  </a:cubicBezTo>
                  <a:cubicBezTo>
                    <a:pt x="258" y="98"/>
                    <a:pt x="258" y="98"/>
                    <a:pt x="258" y="98"/>
                  </a:cubicBezTo>
                  <a:cubicBezTo>
                    <a:pt x="262" y="101"/>
                    <a:pt x="262" y="101"/>
                    <a:pt x="262" y="101"/>
                  </a:cubicBezTo>
                  <a:lnTo>
                    <a:pt x="263" y="97"/>
                  </a:lnTo>
                  <a:close/>
                  <a:moveTo>
                    <a:pt x="265" y="89"/>
                  </a:moveTo>
                  <a:cubicBezTo>
                    <a:pt x="268" y="89"/>
                    <a:pt x="268" y="89"/>
                    <a:pt x="268" y="89"/>
                  </a:cubicBezTo>
                  <a:cubicBezTo>
                    <a:pt x="268" y="85"/>
                    <a:pt x="268" y="85"/>
                    <a:pt x="268" y="85"/>
                  </a:cubicBezTo>
                  <a:cubicBezTo>
                    <a:pt x="261" y="87"/>
                    <a:pt x="261" y="87"/>
                    <a:pt x="261" y="87"/>
                  </a:cubicBezTo>
                  <a:cubicBezTo>
                    <a:pt x="266" y="94"/>
                    <a:pt x="266" y="94"/>
                    <a:pt x="266" y="94"/>
                  </a:cubicBezTo>
                  <a:lnTo>
                    <a:pt x="265" y="89"/>
                  </a:lnTo>
                  <a:close/>
                  <a:moveTo>
                    <a:pt x="282" y="87"/>
                  </a:moveTo>
                  <a:cubicBezTo>
                    <a:pt x="281" y="89"/>
                    <a:pt x="281" y="89"/>
                    <a:pt x="281" y="89"/>
                  </a:cubicBezTo>
                  <a:cubicBezTo>
                    <a:pt x="284" y="88"/>
                    <a:pt x="284" y="88"/>
                    <a:pt x="284" y="88"/>
                  </a:cubicBezTo>
                  <a:lnTo>
                    <a:pt x="282" y="87"/>
                  </a:lnTo>
                  <a:close/>
                  <a:moveTo>
                    <a:pt x="311" y="82"/>
                  </a:moveTo>
                  <a:cubicBezTo>
                    <a:pt x="310" y="82"/>
                    <a:pt x="310" y="82"/>
                    <a:pt x="310" y="82"/>
                  </a:cubicBezTo>
                  <a:cubicBezTo>
                    <a:pt x="309" y="86"/>
                    <a:pt x="309" y="86"/>
                    <a:pt x="309" y="86"/>
                  </a:cubicBezTo>
                  <a:cubicBezTo>
                    <a:pt x="311" y="85"/>
                    <a:pt x="311" y="85"/>
                    <a:pt x="311" y="85"/>
                  </a:cubicBezTo>
                  <a:lnTo>
                    <a:pt x="311" y="82"/>
                  </a:lnTo>
                  <a:close/>
                  <a:moveTo>
                    <a:pt x="268" y="102"/>
                  </a:moveTo>
                  <a:cubicBezTo>
                    <a:pt x="269" y="95"/>
                    <a:pt x="269" y="95"/>
                    <a:pt x="269" y="95"/>
                  </a:cubicBezTo>
                  <a:cubicBezTo>
                    <a:pt x="269" y="94"/>
                    <a:pt x="269" y="94"/>
                    <a:pt x="269" y="94"/>
                  </a:cubicBezTo>
                  <a:cubicBezTo>
                    <a:pt x="265" y="100"/>
                    <a:pt x="265" y="100"/>
                    <a:pt x="265" y="100"/>
                  </a:cubicBezTo>
                  <a:lnTo>
                    <a:pt x="268" y="102"/>
                  </a:lnTo>
                  <a:close/>
                  <a:moveTo>
                    <a:pt x="282" y="93"/>
                  </a:moveTo>
                  <a:cubicBezTo>
                    <a:pt x="276" y="94"/>
                    <a:pt x="276" y="94"/>
                    <a:pt x="276" y="94"/>
                  </a:cubicBezTo>
                  <a:cubicBezTo>
                    <a:pt x="278" y="93"/>
                    <a:pt x="278" y="93"/>
                    <a:pt x="278" y="93"/>
                  </a:cubicBezTo>
                  <a:cubicBezTo>
                    <a:pt x="278" y="91"/>
                    <a:pt x="278" y="91"/>
                    <a:pt x="278" y="91"/>
                  </a:cubicBezTo>
                  <a:cubicBezTo>
                    <a:pt x="269" y="97"/>
                    <a:pt x="269" y="97"/>
                    <a:pt x="269" y="97"/>
                  </a:cubicBezTo>
                  <a:cubicBezTo>
                    <a:pt x="282" y="95"/>
                    <a:pt x="282" y="95"/>
                    <a:pt x="282" y="95"/>
                  </a:cubicBezTo>
                  <a:lnTo>
                    <a:pt x="282" y="93"/>
                  </a:lnTo>
                  <a:close/>
                  <a:moveTo>
                    <a:pt x="330" y="34"/>
                  </a:moveTo>
                  <a:cubicBezTo>
                    <a:pt x="318" y="34"/>
                    <a:pt x="318" y="34"/>
                    <a:pt x="318" y="34"/>
                  </a:cubicBezTo>
                  <a:cubicBezTo>
                    <a:pt x="320" y="38"/>
                    <a:pt x="320" y="38"/>
                    <a:pt x="320" y="38"/>
                  </a:cubicBezTo>
                  <a:cubicBezTo>
                    <a:pt x="324" y="39"/>
                    <a:pt x="324" y="39"/>
                    <a:pt x="324" y="39"/>
                  </a:cubicBezTo>
                  <a:cubicBezTo>
                    <a:pt x="323" y="44"/>
                    <a:pt x="323" y="44"/>
                    <a:pt x="323" y="44"/>
                  </a:cubicBezTo>
                  <a:cubicBezTo>
                    <a:pt x="331" y="40"/>
                    <a:pt x="331" y="40"/>
                    <a:pt x="331" y="40"/>
                  </a:cubicBezTo>
                  <a:cubicBezTo>
                    <a:pt x="323" y="61"/>
                    <a:pt x="323" y="61"/>
                    <a:pt x="323" y="61"/>
                  </a:cubicBezTo>
                  <a:cubicBezTo>
                    <a:pt x="326" y="65"/>
                    <a:pt x="326" y="65"/>
                    <a:pt x="326" y="65"/>
                  </a:cubicBezTo>
                  <a:cubicBezTo>
                    <a:pt x="333" y="48"/>
                    <a:pt x="333" y="48"/>
                    <a:pt x="333" y="48"/>
                  </a:cubicBezTo>
                  <a:cubicBezTo>
                    <a:pt x="333" y="48"/>
                    <a:pt x="334" y="53"/>
                    <a:pt x="336" y="49"/>
                  </a:cubicBezTo>
                  <a:cubicBezTo>
                    <a:pt x="339" y="47"/>
                    <a:pt x="336" y="45"/>
                    <a:pt x="335" y="43"/>
                  </a:cubicBezTo>
                  <a:cubicBezTo>
                    <a:pt x="334" y="40"/>
                    <a:pt x="336" y="42"/>
                    <a:pt x="338" y="39"/>
                  </a:cubicBezTo>
                  <a:cubicBezTo>
                    <a:pt x="339" y="37"/>
                    <a:pt x="342" y="28"/>
                    <a:pt x="342" y="28"/>
                  </a:cubicBezTo>
                  <a:cubicBezTo>
                    <a:pt x="338" y="28"/>
                    <a:pt x="338" y="28"/>
                    <a:pt x="338" y="28"/>
                  </a:cubicBezTo>
                  <a:cubicBezTo>
                    <a:pt x="339" y="23"/>
                    <a:pt x="339" y="23"/>
                    <a:pt x="339" y="23"/>
                  </a:cubicBezTo>
                  <a:cubicBezTo>
                    <a:pt x="336" y="23"/>
                    <a:pt x="336" y="23"/>
                    <a:pt x="336" y="23"/>
                  </a:cubicBezTo>
                  <a:cubicBezTo>
                    <a:pt x="336" y="23"/>
                    <a:pt x="334" y="30"/>
                    <a:pt x="333" y="27"/>
                  </a:cubicBezTo>
                  <a:cubicBezTo>
                    <a:pt x="332" y="24"/>
                    <a:pt x="336" y="17"/>
                    <a:pt x="335" y="15"/>
                  </a:cubicBezTo>
                  <a:cubicBezTo>
                    <a:pt x="334" y="13"/>
                    <a:pt x="327" y="19"/>
                    <a:pt x="327" y="19"/>
                  </a:cubicBezTo>
                  <a:cubicBezTo>
                    <a:pt x="325" y="19"/>
                    <a:pt x="325" y="19"/>
                    <a:pt x="325" y="19"/>
                  </a:cubicBezTo>
                  <a:cubicBezTo>
                    <a:pt x="325" y="23"/>
                    <a:pt x="325" y="23"/>
                    <a:pt x="325" y="23"/>
                  </a:cubicBezTo>
                  <a:cubicBezTo>
                    <a:pt x="327" y="24"/>
                    <a:pt x="327" y="24"/>
                    <a:pt x="327" y="24"/>
                  </a:cubicBezTo>
                  <a:cubicBezTo>
                    <a:pt x="327" y="31"/>
                    <a:pt x="327" y="31"/>
                    <a:pt x="327" y="31"/>
                  </a:cubicBezTo>
                  <a:cubicBezTo>
                    <a:pt x="327" y="31"/>
                    <a:pt x="336" y="34"/>
                    <a:pt x="330" y="34"/>
                  </a:cubicBezTo>
                  <a:close/>
                  <a:moveTo>
                    <a:pt x="342" y="25"/>
                  </a:moveTo>
                  <a:cubicBezTo>
                    <a:pt x="345" y="25"/>
                    <a:pt x="344" y="20"/>
                    <a:pt x="345" y="17"/>
                  </a:cubicBezTo>
                  <a:cubicBezTo>
                    <a:pt x="345" y="14"/>
                    <a:pt x="348" y="11"/>
                    <a:pt x="346" y="10"/>
                  </a:cubicBezTo>
                  <a:cubicBezTo>
                    <a:pt x="344" y="8"/>
                    <a:pt x="340" y="13"/>
                    <a:pt x="340" y="16"/>
                  </a:cubicBezTo>
                  <a:cubicBezTo>
                    <a:pt x="340" y="19"/>
                    <a:pt x="339" y="24"/>
                    <a:pt x="342" y="25"/>
                  </a:cubicBezTo>
                  <a:close/>
                  <a:moveTo>
                    <a:pt x="357" y="3"/>
                  </a:moveTo>
                  <a:cubicBezTo>
                    <a:pt x="357" y="3"/>
                    <a:pt x="354" y="0"/>
                    <a:pt x="351" y="4"/>
                  </a:cubicBezTo>
                  <a:cubicBezTo>
                    <a:pt x="349" y="8"/>
                    <a:pt x="349" y="12"/>
                    <a:pt x="349" y="12"/>
                  </a:cubicBezTo>
                  <a:cubicBezTo>
                    <a:pt x="352" y="12"/>
                    <a:pt x="352" y="12"/>
                    <a:pt x="352" y="12"/>
                  </a:cubicBezTo>
                  <a:lnTo>
                    <a:pt x="357" y="3"/>
                  </a:lnTo>
                  <a:close/>
                  <a:moveTo>
                    <a:pt x="349" y="16"/>
                  </a:moveTo>
                  <a:cubicBezTo>
                    <a:pt x="348" y="19"/>
                    <a:pt x="348" y="19"/>
                    <a:pt x="348" y="19"/>
                  </a:cubicBezTo>
                  <a:cubicBezTo>
                    <a:pt x="355" y="19"/>
                    <a:pt x="355" y="19"/>
                    <a:pt x="355" y="19"/>
                  </a:cubicBezTo>
                  <a:lnTo>
                    <a:pt x="349" y="16"/>
                  </a:lnTo>
                  <a:close/>
                  <a:moveTo>
                    <a:pt x="33" y="379"/>
                  </a:moveTo>
                  <a:cubicBezTo>
                    <a:pt x="32" y="375"/>
                    <a:pt x="32" y="375"/>
                    <a:pt x="32" y="375"/>
                  </a:cubicBezTo>
                  <a:cubicBezTo>
                    <a:pt x="32" y="375"/>
                    <a:pt x="35" y="368"/>
                    <a:pt x="40" y="369"/>
                  </a:cubicBezTo>
                  <a:cubicBezTo>
                    <a:pt x="45" y="370"/>
                    <a:pt x="46" y="378"/>
                    <a:pt x="46" y="378"/>
                  </a:cubicBezTo>
                  <a:cubicBezTo>
                    <a:pt x="46" y="386"/>
                    <a:pt x="46" y="386"/>
                    <a:pt x="46" y="386"/>
                  </a:cubicBezTo>
                  <a:cubicBezTo>
                    <a:pt x="51" y="387"/>
                    <a:pt x="51" y="387"/>
                    <a:pt x="51" y="387"/>
                  </a:cubicBezTo>
                  <a:cubicBezTo>
                    <a:pt x="51" y="387"/>
                    <a:pt x="44" y="396"/>
                    <a:pt x="49" y="396"/>
                  </a:cubicBezTo>
                  <a:cubicBezTo>
                    <a:pt x="55" y="396"/>
                    <a:pt x="60" y="397"/>
                    <a:pt x="60" y="397"/>
                  </a:cubicBezTo>
                  <a:cubicBezTo>
                    <a:pt x="62" y="393"/>
                    <a:pt x="62" y="393"/>
                    <a:pt x="62" y="393"/>
                  </a:cubicBezTo>
                  <a:cubicBezTo>
                    <a:pt x="64" y="397"/>
                    <a:pt x="64" y="397"/>
                    <a:pt x="64" y="397"/>
                  </a:cubicBezTo>
                  <a:cubicBezTo>
                    <a:pt x="64" y="396"/>
                    <a:pt x="64" y="396"/>
                    <a:pt x="64" y="396"/>
                  </a:cubicBezTo>
                  <a:cubicBezTo>
                    <a:pt x="65" y="396"/>
                    <a:pt x="70" y="405"/>
                    <a:pt x="74" y="401"/>
                  </a:cubicBezTo>
                  <a:cubicBezTo>
                    <a:pt x="80" y="396"/>
                    <a:pt x="78" y="392"/>
                    <a:pt x="81" y="390"/>
                  </a:cubicBezTo>
                  <a:cubicBezTo>
                    <a:pt x="84" y="389"/>
                    <a:pt x="85" y="394"/>
                    <a:pt x="90" y="392"/>
                  </a:cubicBezTo>
                  <a:cubicBezTo>
                    <a:pt x="95" y="389"/>
                    <a:pt x="93" y="386"/>
                    <a:pt x="93" y="386"/>
                  </a:cubicBezTo>
                  <a:cubicBezTo>
                    <a:pt x="90" y="384"/>
                    <a:pt x="90" y="384"/>
                    <a:pt x="90" y="384"/>
                  </a:cubicBezTo>
                  <a:cubicBezTo>
                    <a:pt x="94" y="376"/>
                    <a:pt x="94" y="376"/>
                    <a:pt x="94" y="376"/>
                  </a:cubicBezTo>
                  <a:cubicBezTo>
                    <a:pt x="93" y="373"/>
                    <a:pt x="93" y="373"/>
                    <a:pt x="93" y="373"/>
                  </a:cubicBezTo>
                  <a:cubicBezTo>
                    <a:pt x="96" y="371"/>
                    <a:pt x="96" y="371"/>
                    <a:pt x="96" y="371"/>
                  </a:cubicBezTo>
                  <a:cubicBezTo>
                    <a:pt x="97" y="379"/>
                    <a:pt x="97" y="379"/>
                    <a:pt x="97" y="379"/>
                  </a:cubicBezTo>
                  <a:cubicBezTo>
                    <a:pt x="95" y="382"/>
                    <a:pt x="95" y="382"/>
                    <a:pt x="95" y="382"/>
                  </a:cubicBezTo>
                  <a:cubicBezTo>
                    <a:pt x="96" y="386"/>
                    <a:pt x="96" y="386"/>
                    <a:pt x="96" y="386"/>
                  </a:cubicBezTo>
                  <a:cubicBezTo>
                    <a:pt x="96" y="386"/>
                    <a:pt x="99" y="386"/>
                    <a:pt x="100" y="380"/>
                  </a:cubicBezTo>
                  <a:cubicBezTo>
                    <a:pt x="100" y="376"/>
                    <a:pt x="104" y="368"/>
                    <a:pt x="99" y="365"/>
                  </a:cubicBezTo>
                  <a:cubicBezTo>
                    <a:pt x="93" y="363"/>
                    <a:pt x="83" y="368"/>
                    <a:pt x="85" y="364"/>
                  </a:cubicBezTo>
                  <a:cubicBezTo>
                    <a:pt x="87" y="361"/>
                    <a:pt x="96" y="362"/>
                    <a:pt x="96" y="356"/>
                  </a:cubicBezTo>
                  <a:cubicBezTo>
                    <a:pt x="96" y="349"/>
                    <a:pt x="94" y="350"/>
                    <a:pt x="94" y="350"/>
                  </a:cubicBezTo>
                  <a:cubicBezTo>
                    <a:pt x="89" y="340"/>
                    <a:pt x="89" y="340"/>
                    <a:pt x="89" y="340"/>
                  </a:cubicBezTo>
                  <a:cubicBezTo>
                    <a:pt x="89" y="330"/>
                    <a:pt x="89" y="330"/>
                    <a:pt x="89" y="330"/>
                  </a:cubicBezTo>
                  <a:cubicBezTo>
                    <a:pt x="89" y="330"/>
                    <a:pt x="90" y="325"/>
                    <a:pt x="82" y="323"/>
                  </a:cubicBezTo>
                  <a:cubicBezTo>
                    <a:pt x="73" y="321"/>
                    <a:pt x="64" y="324"/>
                    <a:pt x="64" y="324"/>
                  </a:cubicBezTo>
                  <a:cubicBezTo>
                    <a:pt x="57" y="319"/>
                    <a:pt x="57" y="319"/>
                    <a:pt x="57" y="319"/>
                  </a:cubicBezTo>
                  <a:cubicBezTo>
                    <a:pt x="51" y="327"/>
                    <a:pt x="51" y="327"/>
                    <a:pt x="51" y="327"/>
                  </a:cubicBezTo>
                  <a:cubicBezTo>
                    <a:pt x="45" y="326"/>
                    <a:pt x="45" y="326"/>
                    <a:pt x="45" y="326"/>
                  </a:cubicBezTo>
                  <a:cubicBezTo>
                    <a:pt x="39" y="325"/>
                    <a:pt x="39" y="325"/>
                    <a:pt x="39" y="325"/>
                  </a:cubicBezTo>
                  <a:cubicBezTo>
                    <a:pt x="36" y="332"/>
                    <a:pt x="36" y="332"/>
                    <a:pt x="36" y="332"/>
                  </a:cubicBezTo>
                  <a:cubicBezTo>
                    <a:pt x="34" y="332"/>
                    <a:pt x="34" y="332"/>
                    <a:pt x="34" y="332"/>
                  </a:cubicBezTo>
                  <a:cubicBezTo>
                    <a:pt x="33" y="338"/>
                    <a:pt x="33" y="338"/>
                    <a:pt x="33" y="338"/>
                  </a:cubicBezTo>
                  <a:cubicBezTo>
                    <a:pt x="27" y="345"/>
                    <a:pt x="27" y="345"/>
                    <a:pt x="27" y="345"/>
                  </a:cubicBezTo>
                  <a:cubicBezTo>
                    <a:pt x="27" y="345"/>
                    <a:pt x="28" y="343"/>
                    <a:pt x="24" y="343"/>
                  </a:cubicBezTo>
                  <a:cubicBezTo>
                    <a:pt x="22" y="343"/>
                    <a:pt x="20" y="345"/>
                    <a:pt x="20" y="345"/>
                  </a:cubicBezTo>
                  <a:cubicBezTo>
                    <a:pt x="20" y="345"/>
                    <a:pt x="19" y="341"/>
                    <a:pt x="17" y="341"/>
                  </a:cubicBezTo>
                  <a:cubicBezTo>
                    <a:pt x="16" y="341"/>
                    <a:pt x="12" y="342"/>
                    <a:pt x="12" y="345"/>
                  </a:cubicBezTo>
                  <a:cubicBezTo>
                    <a:pt x="12" y="347"/>
                    <a:pt x="20" y="349"/>
                    <a:pt x="20" y="349"/>
                  </a:cubicBezTo>
                  <a:cubicBezTo>
                    <a:pt x="17" y="350"/>
                    <a:pt x="17" y="350"/>
                    <a:pt x="17" y="350"/>
                  </a:cubicBezTo>
                  <a:cubicBezTo>
                    <a:pt x="13" y="353"/>
                    <a:pt x="13" y="353"/>
                    <a:pt x="13" y="353"/>
                  </a:cubicBezTo>
                  <a:cubicBezTo>
                    <a:pt x="7" y="350"/>
                    <a:pt x="7" y="350"/>
                    <a:pt x="7" y="350"/>
                  </a:cubicBezTo>
                  <a:cubicBezTo>
                    <a:pt x="5" y="355"/>
                    <a:pt x="5" y="355"/>
                    <a:pt x="5" y="355"/>
                  </a:cubicBezTo>
                  <a:cubicBezTo>
                    <a:pt x="5" y="355"/>
                    <a:pt x="0" y="353"/>
                    <a:pt x="0" y="356"/>
                  </a:cubicBezTo>
                  <a:cubicBezTo>
                    <a:pt x="0" y="359"/>
                    <a:pt x="7" y="370"/>
                    <a:pt x="7" y="370"/>
                  </a:cubicBezTo>
                  <a:cubicBezTo>
                    <a:pt x="6" y="376"/>
                    <a:pt x="6" y="376"/>
                    <a:pt x="6" y="376"/>
                  </a:cubicBezTo>
                  <a:cubicBezTo>
                    <a:pt x="13" y="377"/>
                    <a:pt x="13" y="377"/>
                    <a:pt x="13" y="377"/>
                  </a:cubicBezTo>
                  <a:cubicBezTo>
                    <a:pt x="13" y="377"/>
                    <a:pt x="15" y="384"/>
                    <a:pt x="22" y="384"/>
                  </a:cubicBezTo>
                  <a:cubicBezTo>
                    <a:pt x="30" y="385"/>
                    <a:pt x="33" y="379"/>
                    <a:pt x="33" y="3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6" name="Freeform 141" descr="© INSCALE GmbH, 18.06.2010"/>
            <p:cNvSpPr>
              <a:spLocks noEditPoints="1"/>
            </p:cNvSpPr>
            <p:nvPr/>
          </p:nvSpPr>
          <p:spPr bwMode="auto">
            <a:xfrm>
              <a:off x="4646640" y="3026759"/>
              <a:ext cx="540569" cy="613867"/>
            </a:xfrm>
            <a:custGeom>
              <a:avLst/>
              <a:gdLst/>
              <a:ahLst/>
              <a:cxnLst>
                <a:cxn ang="0">
                  <a:pos x="55" y="68"/>
                </a:cxn>
                <a:cxn ang="0">
                  <a:pos x="52" y="60"/>
                </a:cxn>
                <a:cxn ang="0">
                  <a:pos x="57" y="74"/>
                </a:cxn>
                <a:cxn ang="0">
                  <a:pos x="45" y="85"/>
                </a:cxn>
                <a:cxn ang="0">
                  <a:pos x="56" y="117"/>
                </a:cxn>
                <a:cxn ang="0">
                  <a:pos x="49" y="119"/>
                </a:cxn>
                <a:cxn ang="0">
                  <a:pos x="201" y="95"/>
                </a:cxn>
                <a:cxn ang="0">
                  <a:pos x="183" y="84"/>
                </a:cxn>
                <a:cxn ang="0">
                  <a:pos x="159" y="82"/>
                </a:cxn>
                <a:cxn ang="0">
                  <a:pos x="142" y="53"/>
                </a:cxn>
                <a:cxn ang="0">
                  <a:pos x="149" y="43"/>
                </a:cxn>
                <a:cxn ang="0">
                  <a:pos x="170" y="36"/>
                </a:cxn>
                <a:cxn ang="0">
                  <a:pos x="186" y="20"/>
                </a:cxn>
                <a:cxn ang="0">
                  <a:pos x="184" y="9"/>
                </a:cxn>
                <a:cxn ang="0">
                  <a:pos x="174" y="22"/>
                </a:cxn>
                <a:cxn ang="0">
                  <a:pos x="172" y="17"/>
                </a:cxn>
                <a:cxn ang="0">
                  <a:pos x="168" y="13"/>
                </a:cxn>
                <a:cxn ang="0">
                  <a:pos x="161" y="13"/>
                </a:cxn>
                <a:cxn ang="0">
                  <a:pos x="145" y="8"/>
                </a:cxn>
                <a:cxn ang="0">
                  <a:pos x="131" y="26"/>
                </a:cxn>
                <a:cxn ang="0">
                  <a:pos x="126" y="44"/>
                </a:cxn>
                <a:cxn ang="0">
                  <a:pos x="125" y="52"/>
                </a:cxn>
                <a:cxn ang="0">
                  <a:pos x="103" y="56"/>
                </a:cxn>
                <a:cxn ang="0">
                  <a:pos x="84" y="51"/>
                </a:cxn>
                <a:cxn ang="0">
                  <a:pos x="67" y="47"/>
                </a:cxn>
                <a:cxn ang="0">
                  <a:pos x="63" y="57"/>
                </a:cxn>
                <a:cxn ang="0">
                  <a:pos x="64" y="70"/>
                </a:cxn>
                <a:cxn ang="0">
                  <a:pos x="58" y="79"/>
                </a:cxn>
                <a:cxn ang="0">
                  <a:pos x="44" y="90"/>
                </a:cxn>
                <a:cxn ang="0">
                  <a:pos x="55" y="104"/>
                </a:cxn>
                <a:cxn ang="0">
                  <a:pos x="62" y="107"/>
                </a:cxn>
                <a:cxn ang="0">
                  <a:pos x="84" y="121"/>
                </a:cxn>
                <a:cxn ang="0">
                  <a:pos x="60" y="135"/>
                </a:cxn>
                <a:cxn ang="0">
                  <a:pos x="47" y="150"/>
                </a:cxn>
                <a:cxn ang="0">
                  <a:pos x="71" y="152"/>
                </a:cxn>
                <a:cxn ang="0">
                  <a:pos x="75" y="159"/>
                </a:cxn>
                <a:cxn ang="0">
                  <a:pos x="34" y="164"/>
                </a:cxn>
                <a:cxn ang="0">
                  <a:pos x="21" y="172"/>
                </a:cxn>
                <a:cxn ang="0">
                  <a:pos x="19" y="181"/>
                </a:cxn>
                <a:cxn ang="0">
                  <a:pos x="2" y="199"/>
                </a:cxn>
                <a:cxn ang="0">
                  <a:pos x="14" y="210"/>
                </a:cxn>
                <a:cxn ang="0">
                  <a:pos x="33" y="211"/>
                </a:cxn>
                <a:cxn ang="0">
                  <a:pos x="22" y="224"/>
                </a:cxn>
                <a:cxn ang="0">
                  <a:pos x="35" y="230"/>
                </a:cxn>
                <a:cxn ang="0">
                  <a:pos x="61" y="230"/>
                </a:cxn>
                <a:cxn ang="0">
                  <a:pos x="87" y="215"/>
                </a:cxn>
                <a:cxn ang="0">
                  <a:pos x="112" y="218"/>
                </a:cxn>
                <a:cxn ang="0">
                  <a:pos x="141" y="204"/>
                </a:cxn>
                <a:cxn ang="0">
                  <a:pos x="150" y="210"/>
                </a:cxn>
                <a:cxn ang="0">
                  <a:pos x="164" y="201"/>
                </a:cxn>
                <a:cxn ang="0">
                  <a:pos x="184" y="177"/>
                </a:cxn>
                <a:cxn ang="0">
                  <a:pos x="195" y="135"/>
                </a:cxn>
                <a:cxn ang="0">
                  <a:pos x="204" y="102"/>
                </a:cxn>
              </a:cxnLst>
              <a:rect l="0" t="0" r="r" b="b"/>
              <a:pathLst>
                <a:path w="204" h="232">
                  <a:moveTo>
                    <a:pt x="134" y="14"/>
                  </a:moveTo>
                  <a:cubicBezTo>
                    <a:pt x="131" y="17"/>
                    <a:pt x="131" y="17"/>
                    <a:pt x="131" y="17"/>
                  </a:cubicBezTo>
                  <a:cubicBezTo>
                    <a:pt x="135" y="19"/>
                    <a:pt x="135" y="19"/>
                    <a:pt x="135" y="19"/>
                  </a:cubicBezTo>
                  <a:lnTo>
                    <a:pt x="134" y="14"/>
                  </a:lnTo>
                  <a:close/>
                  <a:moveTo>
                    <a:pt x="55" y="68"/>
                  </a:moveTo>
                  <a:cubicBezTo>
                    <a:pt x="55" y="70"/>
                    <a:pt x="57" y="71"/>
                    <a:pt x="57" y="71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49" y="61"/>
                    <a:pt x="49" y="61"/>
                    <a:pt x="49" y="61"/>
                  </a:cubicBezTo>
                  <a:cubicBezTo>
                    <a:pt x="49" y="61"/>
                    <a:pt x="51" y="64"/>
                    <a:pt x="52" y="64"/>
                  </a:cubicBezTo>
                  <a:cubicBezTo>
                    <a:pt x="53" y="64"/>
                    <a:pt x="55" y="66"/>
                    <a:pt x="55" y="68"/>
                  </a:cubicBezTo>
                  <a:close/>
                  <a:moveTo>
                    <a:pt x="57" y="77"/>
                  </a:moveTo>
                  <a:cubicBezTo>
                    <a:pt x="57" y="74"/>
                    <a:pt x="57" y="74"/>
                    <a:pt x="57" y="74"/>
                  </a:cubicBezTo>
                  <a:cubicBezTo>
                    <a:pt x="53" y="76"/>
                    <a:pt x="53" y="76"/>
                    <a:pt x="53" y="76"/>
                  </a:cubicBezTo>
                  <a:lnTo>
                    <a:pt x="57" y="77"/>
                  </a:lnTo>
                  <a:close/>
                  <a:moveTo>
                    <a:pt x="42" y="84"/>
                  </a:moveTo>
                  <a:cubicBezTo>
                    <a:pt x="42" y="86"/>
                    <a:pt x="42" y="86"/>
                    <a:pt x="42" y="86"/>
                  </a:cubicBezTo>
                  <a:cubicBezTo>
                    <a:pt x="45" y="85"/>
                    <a:pt x="45" y="85"/>
                    <a:pt x="45" y="85"/>
                  </a:cubicBezTo>
                  <a:lnTo>
                    <a:pt x="42" y="84"/>
                  </a:lnTo>
                  <a:close/>
                  <a:moveTo>
                    <a:pt x="56" y="117"/>
                  </a:moveTo>
                  <a:cubicBezTo>
                    <a:pt x="57" y="112"/>
                    <a:pt x="57" y="112"/>
                    <a:pt x="57" y="112"/>
                  </a:cubicBezTo>
                  <a:cubicBezTo>
                    <a:pt x="55" y="112"/>
                    <a:pt x="55" y="112"/>
                    <a:pt x="55" y="112"/>
                  </a:cubicBezTo>
                  <a:lnTo>
                    <a:pt x="56" y="117"/>
                  </a:lnTo>
                  <a:close/>
                  <a:moveTo>
                    <a:pt x="49" y="119"/>
                  </a:moveTo>
                  <a:cubicBezTo>
                    <a:pt x="55" y="123"/>
                    <a:pt x="55" y="123"/>
                    <a:pt x="55" y="123"/>
                  </a:cubicBezTo>
                  <a:cubicBezTo>
                    <a:pt x="55" y="122"/>
                    <a:pt x="55" y="122"/>
                    <a:pt x="55" y="122"/>
                  </a:cubicBezTo>
                  <a:cubicBezTo>
                    <a:pt x="51" y="119"/>
                    <a:pt x="51" y="119"/>
                    <a:pt x="51" y="119"/>
                  </a:cubicBezTo>
                  <a:lnTo>
                    <a:pt x="49" y="119"/>
                  </a:lnTo>
                  <a:close/>
                  <a:moveTo>
                    <a:pt x="55" y="126"/>
                  </a:moveTo>
                  <a:cubicBezTo>
                    <a:pt x="58" y="126"/>
                    <a:pt x="58" y="126"/>
                    <a:pt x="58" y="126"/>
                  </a:cubicBezTo>
                  <a:cubicBezTo>
                    <a:pt x="56" y="124"/>
                    <a:pt x="56" y="124"/>
                    <a:pt x="56" y="124"/>
                  </a:cubicBezTo>
                  <a:lnTo>
                    <a:pt x="55" y="126"/>
                  </a:lnTo>
                  <a:close/>
                  <a:moveTo>
                    <a:pt x="201" y="95"/>
                  </a:moveTo>
                  <a:cubicBezTo>
                    <a:pt x="199" y="91"/>
                    <a:pt x="199" y="91"/>
                    <a:pt x="199" y="91"/>
                  </a:cubicBezTo>
                  <a:cubicBezTo>
                    <a:pt x="197" y="95"/>
                    <a:pt x="197" y="95"/>
                    <a:pt x="197" y="95"/>
                  </a:cubicBezTo>
                  <a:cubicBezTo>
                    <a:pt x="197" y="95"/>
                    <a:pt x="192" y="94"/>
                    <a:pt x="186" y="94"/>
                  </a:cubicBezTo>
                  <a:cubicBezTo>
                    <a:pt x="181" y="94"/>
                    <a:pt x="188" y="85"/>
                    <a:pt x="188" y="85"/>
                  </a:cubicBezTo>
                  <a:cubicBezTo>
                    <a:pt x="183" y="84"/>
                    <a:pt x="183" y="84"/>
                    <a:pt x="183" y="84"/>
                  </a:cubicBezTo>
                  <a:cubicBezTo>
                    <a:pt x="183" y="76"/>
                    <a:pt x="183" y="76"/>
                    <a:pt x="183" y="76"/>
                  </a:cubicBezTo>
                  <a:cubicBezTo>
                    <a:pt x="183" y="76"/>
                    <a:pt x="182" y="68"/>
                    <a:pt x="177" y="67"/>
                  </a:cubicBezTo>
                  <a:cubicBezTo>
                    <a:pt x="172" y="66"/>
                    <a:pt x="169" y="73"/>
                    <a:pt x="169" y="73"/>
                  </a:cubicBezTo>
                  <a:cubicBezTo>
                    <a:pt x="170" y="77"/>
                    <a:pt x="170" y="77"/>
                    <a:pt x="170" y="77"/>
                  </a:cubicBezTo>
                  <a:cubicBezTo>
                    <a:pt x="170" y="77"/>
                    <a:pt x="167" y="83"/>
                    <a:pt x="159" y="82"/>
                  </a:cubicBezTo>
                  <a:cubicBezTo>
                    <a:pt x="152" y="82"/>
                    <a:pt x="150" y="75"/>
                    <a:pt x="150" y="75"/>
                  </a:cubicBezTo>
                  <a:cubicBezTo>
                    <a:pt x="143" y="74"/>
                    <a:pt x="143" y="74"/>
                    <a:pt x="143" y="74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37" y="57"/>
                    <a:pt x="137" y="54"/>
                  </a:cubicBezTo>
                  <a:cubicBezTo>
                    <a:pt x="137" y="51"/>
                    <a:pt x="142" y="53"/>
                    <a:pt x="142" y="53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50" y="51"/>
                    <a:pt x="150" y="51"/>
                    <a:pt x="150" y="51"/>
                  </a:cubicBezTo>
                  <a:cubicBezTo>
                    <a:pt x="154" y="48"/>
                    <a:pt x="154" y="48"/>
                    <a:pt x="154" y="48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49" y="45"/>
                    <a:pt x="149" y="43"/>
                  </a:cubicBezTo>
                  <a:cubicBezTo>
                    <a:pt x="149" y="40"/>
                    <a:pt x="153" y="39"/>
                    <a:pt x="154" y="39"/>
                  </a:cubicBezTo>
                  <a:cubicBezTo>
                    <a:pt x="156" y="39"/>
                    <a:pt x="157" y="43"/>
                    <a:pt x="157" y="43"/>
                  </a:cubicBezTo>
                  <a:cubicBezTo>
                    <a:pt x="157" y="43"/>
                    <a:pt x="159" y="41"/>
                    <a:pt x="161" y="41"/>
                  </a:cubicBezTo>
                  <a:cubicBezTo>
                    <a:pt x="165" y="41"/>
                    <a:pt x="164" y="43"/>
                    <a:pt x="164" y="43"/>
                  </a:cubicBezTo>
                  <a:cubicBezTo>
                    <a:pt x="170" y="36"/>
                    <a:pt x="170" y="36"/>
                    <a:pt x="170" y="36"/>
                  </a:cubicBezTo>
                  <a:cubicBezTo>
                    <a:pt x="171" y="30"/>
                    <a:pt x="171" y="30"/>
                    <a:pt x="171" y="30"/>
                  </a:cubicBezTo>
                  <a:cubicBezTo>
                    <a:pt x="173" y="30"/>
                    <a:pt x="173" y="30"/>
                    <a:pt x="173" y="30"/>
                  </a:cubicBezTo>
                  <a:cubicBezTo>
                    <a:pt x="176" y="23"/>
                    <a:pt x="176" y="23"/>
                    <a:pt x="176" y="23"/>
                  </a:cubicBezTo>
                  <a:cubicBezTo>
                    <a:pt x="182" y="24"/>
                    <a:pt x="182" y="24"/>
                    <a:pt x="182" y="24"/>
                  </a:cubicBezTo>
                  <a:cubicBezTo>
                    <a:pt x="186" y="20"/>
                    <a:pt x="186" y="20"/>
                    <a:pt x="186" y="20"/>
                  </a:cubicBezTo>
                  <a:cubicBezTo>
                    <a:pt x="186" y="20"/>
                    <a:pt x="194" y="17"/>
                    <a:pt x="194" y="15"/>
                  </a:cubicBezTo>
                  <a:cubicBezTo>
                    <a:pt x="195" y="13"/>
                    <a:pt x="189" y="9"/>
                    <a:pt x="189" y="9"/>
                  </a:cubicBezTo>
                  <a:cubicBezTo>
                    <a:pt x="189" y="6"/>
                    <a:pt x="189" y="6"/>
                    <a:pt x="189" y="6"/>
                  </a:cubicBezTo>
                  <a:cubicBezTo>
                    <a:pt x="189" y="6"/>
                    <a:pt x="183" y="0"/>
                    <a:pt x="182" y="1"/>
                  </a:cubicBezTo>
                  <a:cubicBezTo>
                    <a:pt x="181" y="3"/>
                    <a:pt x="185" y="9"/>
                    <a:pt x="184" y="9"/>
                  </a:cubicBezTo>
                  <a:cubicBezTo>
                    <a:pt x="184" y="10"/>
                    <a:pt x="182" y="7"/>
                    <a:pt x="182" y="7"/>
                  </a:cubicBezTo>
                  <a:cubicBezTo>
                    <a:pt x="175" y="6"/>
                    <a:pt x="175" y="6"/>
                    <a:pt x="175" y="6"/>
                  </a:cubicBezTo>
                  <a:cubicBezTo>
                    <a:pt x="173" y="11"/>
                    <a:pt x="173" y="11"/>
                    <a:pt x="173" y="11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22"/>
                    <a:pt x="174" y="22"/>
                    <a:pt x="174" y="22"/>
                  </a:cubicBezTo>
                  <a:cubicBezTo>
                    <a:pt x="166" y="26"/>
                    <a:pt x="166" y="26"/>
                    <a:pt x="166" y="26"/>
                  </a:cubicBezTo>
                  <a:cubicBezTo>
                    <a:pt x="165" y="26"/>
                    <a:pt x="165" y="26"/>
                    <a:pt x="165" y="26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1"/>
                    <a:pt x="167" y="21"/>
                    <a:pt x="167" y="21"/>
                  </a:cubicBezTo>
                  <a:cubicBezTo>
                    <a:pt x="167" y="21"/>
                    <a:pt x="171" y="21"/>
                    <a:pt x="172" y="17"/>
                  </a:cubicBezTo>
                  <a:cubicBezTo>
                    <a:pt x="172" y="15"/>
                    <a:pt x="170" y="12"/>
                    <a:pt x="170" y="11"/>
                  </a:cubicBezTo>
                  <a:cubicBezTo>
                    <a:pt x="170" y="9"/>
                    <a:pt x="171" y="7"/>
                    <a:pt x="171" y="7"/>
                  </a:cubicBezTo>
                  <a:cubicBezTo>
                    <a:pt x="166" y="7"/>
                    <a:pt x="166" y="7"/>
                    <a:pt x="166" y="7"/>
                  </a:cubicBezTo>
                  <a:cubicBezTo>
                    <a:pt x="166" y="10"/>
                    <a:pt x="166" y="10"/>
                    <a:pt x="166" y="10"/>
                  </a:cubicBezTo>
                  <a:cubicBezTo>
                    <a:pt x="166" y="10"/>
                    <a:pt x="169" y="11"/>
                    <a:pt x="168" y="13"/>
                  </a:cubicBezTo>
                  <a:cubicBezTo>
                    <a:pt x="168" y="15"/>
                    <a:pt x="166" y="16"/>
                    <a:pt x="166" y="16"/>
                  </a:cubicBezTo>
                  <a:cubicBezTo>
                    <a:pt x="166" y="16"/>
                    <a:pt x="166" y="13"/>
                    <a:pt x="165" y="12"/>
                  </a:cubicBezTo>
                  <a:cubicBezTo>
                    <a:pt x="164" y="11"/>
                    <a:pt x="164" y="7"/>
                    <a:pt x="164" y="7"/>
                  </a:cubicBezTo>
                  <a:cubicBezTo>
                    <a:pt x="161" y="7"/>
                    <a:pt x="161" y="7"/>
                    <a:pt x="161" y="7"/>
                  </a:cubicBezTo>
                  <a:cubicBezTo>
                    <a:pt x="161" y="7"/>
                    <a:pt x="162" y="13"/>
                    <a:pt x="161" y="13"/>
                  </a:cubicBezTo>
                  <a:cubicBezTo>
                    <a:pt x="160" y="14"/>
                    <a:pt x="159" y="11"/>
                    <a:pt x="159" y="11"/>
                  </a:cubicBezTo>
                  <a:cubicBezTo>
                    <a:pt x="157" y="9"/>
                    <a:pt x="157" y="9"/>
                    <a:pt x="157" y="9"/>
                  </a:cubicBezTo>
                  <a:cubicBezTo>
                    <a:pt x="157" y="7"/>
                    <a:pt x="157" y="7"/>
                    <a:pt x="157" y="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5" y="8"/>
                    <a:pt x="145" y="8"/>
                    <a:pt x="145" y="8"/>
                  </a:cubicBezTo>
                  <a:cubicBezTo>
                    <a:pt x="145" y="8"/>
                    <a:pt x="143" y="13"/>
                    <a:pt x="142" y="14"/>
                  </a:cubicBezTo>
                  <a:cubicBezTo>
                    <a:pt x="140" y="15"/>
                    <a:pt x="138" y="15"/>
                    <a:pt x="138" y="15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8" y="25"/>
                    <a:pt x="138" y="25"/>
                    <a:pt x="138" y="25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32" y="29"/>
                    <a:pt x="132" y="29"/>
                    <a:pt x="132" y="29"/>
                  </a:cubicBezTo>
                  <a:cubicBezTo>
                    <a:pt x="132" y="29"/>
                    <a:pt x="124" y="27"/>
                    <a:pt x="121" y="30"/>
                  </a:cubicBezTo>
                  <a:cubicBezTo>
                    <a:pt x="118" y="32"/>
                    <a:pt x="118" y="40"/>
                    <a:pt x="124" y="40"/>
                  </a:cubicBezTo>
                  <a:cubicBezTo>
                    <a:pt x="131" y="40"/>
                    <a:pt x="129" y="42"/>
                    <a:pt x="129" y="42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9" y="45"/>
                    <a:pt x="129" y="45"/>
                    <a:pt x="129" y="45"/>
                  </a:cubicBezTo>
                  <a:cubicBezTo>
                    <a:pt x="134" y="42"/>
                    <a:pt x="134" y="42"/>
                    <a:pt x="134" y="42"/>
                  </a:cubicBezTo>
                  <a:cubicBezTo>
                    <a:pt x="139" y="43"/>
                    <a:pt x="139" y="43"/>
                    <a:pt x="139" y="43"/>
                  </a:cubicBezTo>
                  <a:cubicBezTo>
                    <a:pt x="132" y="51"/>
                    <a:pt x="132" y="51"/>
                    <a:pt x="132" y="51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17" y="56"/>
                    <a:pt x="117" y="56"/>
                    <a:pt x="117" y="56"/>
                  </a:cubicBezTo>
                  <a:cubicBezTo>
                    <a:pt x="117" y="56"/>
                    <a:pt x="119" y="62"/>
                    <a:pt x="118" y="63"/>
                  </a:cubicBezTo>
                  <a:cubicBezTo>
                    <a:pt x="117" y="64"/>
                    <a:pt x="115" y="66"/>
                    <a:pt x="115" y="66"/>
                  </a:cubicBezTo>
                  <a:cubicBezTo>
                    <a:pt x="115" y="63"/>
                    <a:pt x="115" y="63"/>
                    <a:pt x="115" y="63"/>
                  </a:cubicBezTo>
                  <a:cubicBezTo>
                    <a:pt x="115" y="63"/>
                    <a:pt x="105" y="56"/>
                    <a:pt x="103" y="56"/>
                  </a:cubicBezTo>
                  <a:cubicBezTo>
                    <a:pt x="100" y="56"/>
                    <a:pt x="95" y="61"/>
                    <a:pt x="95" y="61"/>
                  </a:cubicBezTo>
                  <a:cubicBezTo>
                    <a:pt x="93" y="59"/>
                    <a:pt x="93" y="59"/>
                    <a:pt x="93" y="59"/>
                  </a:cubicBezTo>
                  <a:cubicBezTo>
                    <a:pt x="93" y="55"/>
                    <a:pt x="93" y="55"/>
                    <a:pt x="93" y="55"/>
                  </a:cubicBezTo>
                  <a:cubicBezTo>
                    <a:pt x="91" y="52"/>
                    <a:pt x="91" y="52"/>
                    <a:pt x="91" y="52"/>
                  </a:cubicBezTo>
                  <a:cubicBezTo>
                    <a:pt x="91" y="52"/>
                    <a:pt x="86" y="51"/>
                    <a:pt x="84" y="51"/>
                  </a:cubicBezTo>
                  <a:cubicBezTo>
                    <a:pt x="80" y="49"/>
                    <a:pt x="75" y="44"/>
                    <a:pt x="73" y="45"/>
                  </a:cubicBezTo>
                  <a:cubicBezTo>
                    <a:pt x="72" y="45"/>
                    <a:pt x="70" y="46"/>
                    <a:pt x="70" y="46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2" y="46"/>
                    <a:pt x="62" y="46"/>
                    <a:pt x="62" y="46"/>
                  </a:cubicBezTo>
                  <a:cubicBezTo>
                    <a:pt x="57" y="56"/>
                    <a:pt x="57" y="56"/>
                    <a:pt x="57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2" y="51"/>
                    <a:pt x="62" y="51"/>
                    <a:pt x="62" y="51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2" y="59"/>
                    <a:pt x="62" y="59"/>
                    <a:pt x="62" y="59"/>
                  </a:cubicBezTo>
                  <a:cubicBezTo>
                    <a:pt x="67" y="58"/>
                    <a:pt x="67" y="58"/>
                    <a:pt x="67" y="58"/>
                  </a:cubicBezTo>
                  <a:cubicBezTo>
                    <a:pt x="64" y="63"/>
                    <a:pt x="64" y="63"/>
                    <a:pt x="64" y="63"/>
                  </a:cubicBezTo>
                  <a:cubicBezTo>
                    <a:pt x="64" y="70"/>
                    <a:pt x="64" y="70"/>
                    <a:pt x="64" y="70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2" y="68"/>
                    <a:pt x="55" y="73"/>
                    <a:pt x="60" y="73"/>
                  </a:cubicBezTo>
                  <a:cubicBezTo>
                    <a:pt x="64" y="74"/>
                    <a:pt x="73" y="74"/>
                    <a:pt x="73" y="74"/>
                  </a:cubicBezTo>
                  <a:cubicBezTo>
                    <a:pt x="70" y="80"/>
                    <a:pt x="70" y="80"/>
                    <a:pt x="70" y="80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62" y="93"/>
                    <a:pt x="62" y="93"/>
                    <a:pt x="62" y="93"/>
                  </a:cubicBezTo>
                  <a:cubicBezTo>
                    <a:pt x="51" y="88"/>
                    <a:pt x="51" y="88"/>
                    <a:pt x="51" y="88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44" y="90"/>
                    <a:pt x="44" y="90"/>
                    <a:pt x="44" y="90"/>
                  </a:cubicBezTo>
                  <a:cubicBezTo>
                    <a:pt x="44" y="90"/>
                    <a:pt x="47" y="93"/>
                    <a:pt x="46" y="95"/>
                  </a:cubicBezTo>
                  <a:cubicBezTo>
                    <a:pt x="44" y="99"/>
                    <a:pt x="42" y="98"/>
                    <a:pt x="42" y="98"/>
                  </a:cubicBezTo>
                  <a:cubicBezTo>
                    <a:pt x="49" y="104"/>
                    <a:pt x="49" y="104"/>
                    <a:pt x="49" y="104"/>
                  </a:cubicBezTo>
                  <a:cubicBezTo>
                    <a:pt x="52" y="102"/>
                    <a:pt x="52" y="102"/>
                    <a:pt x="52" y="102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8"/>
                    <a:pt x="60" y="108"/>
                    <a:pt x="60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59" y="111"/>
                    <a:pt x="59" y="111"/>
                    <a:pt x="59" y="111"/>
                  </a:cubicBezTo>
                  <a:cubicBezTo>
                    <a:pt x="59" y="116"/>
                    <a:pt x="59" y="116"/>
                    <a:pt x="59" y="116"/>
                  </a:cubicBezTo>
                  <a:cubicBezTo>
                    <a:pt x="59" y="116"/>
                    <a:pt x="64" y="119"/>
                    <a:pt x="69" y="119"/>
                  </a:cubicBezTo>
                  <a:cubicBezTo>
                    <a:pt x="74" y="119"/>
                    <a:pt x="84" y="121"/>
                    <a:pt x="84" y="121"/>
                  </a:cubicBezTo>
                  <a:cubicBezTo>
                    <a:pt x="83" y="127"/>
                    <a:pt x="83" y="127"/>
                    <a:pt x="83" y="127"/>
                  </a:cubicBezTo>
                  <a:cubicBezTo>
                    <a:pt x="83" y="127"/>
                    <a:pt x="78" y="129"/>
                    <a:pt x="76" y="129"/>
                  </a:cubicBezTo>
                  <a:cubicBezTo>
                    <a:pt x="74" y="129"/>
                    <a:pt x="70" y="124"/>
                    <a:pt x="70" y="124"/>
                  </a:cubicBezTo>
                  <a:cubicBezTo>
                    <a:pt x="70" y="124"/>
                    <a:pt x="67" y="129"/>
                    <a:pt x="64" y="131"/>
                  </a:cubicBezTo>
                  <a:cubicBezTo>
                    <a:pt x="62" y="132"/>
                    <a:pt x="60" y="135"/>
                    <a:pt x="60" y="135"/>
                  </a:cubicBezTo>
                  <a:cubicBezTo>
                    <a:pt x="64" y="139"/>
                    <a:pt x="64" y="139"/>
                    <a:pt x="64" y="139"/>
                  </a:cubicBezTo>
                  <a:cubicBezTo>
                    <a:pt x="64" y="139"/>
                    <a:pt x="61" y="140"/>
                    <a:pt x="58" y="142"/>
                  </a:cubicBezTo>
                  <a:cubicBezTo>
                    <a:pt x="56" y="145"/>
                    <a:pt x="54" y="148"/>
                    <a:pt x="54" y="148"/>
                  </a:cubicBezTo>
                  <a:cubicBezTo>
                    <a:pt x="50" y="147"/>
                    <a:pt x="50" y="147"/>
                    <a:pt x="50" y="147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47" y="155"/>
                    <a:pt x="47" y="155"/>
                    <a:pt x="47" y="155"/>
                  </a:cubicBezTo>
                  <a:cubicBezTo>
                    <a:pt x="49" y="153"/>
                    <a:pt x="49" y="153"/>
                    <a:pt x="49" y="153"/>
                  </a:cubicBezTo>
                  <a:cubicBezTo>
                    <a:pt x="49" y="153"/>
                    <a:pt x="53" y="159"/>
                    <a:pt x="60" y="157"/>
                  </a:cubicBezTo>
                  <a:cubicBezTo>
                    <a:pt x="67" y="156"/>
                    <a:pt x="71" y="152"/>
                    <a:pt x="71" y="152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79" y="158"/>
                    <a:pt x="79" y="158"/>
                    <a:pt x="79" y="158"/>
                  </a:cubicBezTo>
                  <a:cubicBezTo>
                    <a:pt x="82" y="161"/>
                    <a:pt x="82" y="161"/>
                    <a:pt x="82" y="161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67" y="159"/>
                    <a:pt x="67" y="159"/>
                    <a:pt x="67" y="159"/>
                  </a:cubicBezTo>
                  <a:cubicBezTo>
                    <a:pt x="55" y="161"/>
                    <a:pt x="55" y="161"/>
                    <a:pt x="55" y="16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39" y="163"/>
                    <a:pt x="39" y="163"/>
                    <a:pt x="39" y="163"/>
                  </a:cubicBezTo>
                  <a:cubicBezTo>
                    <a:pt x="34" y="164"/>
                    <a:pt x="34" y="164"/>
                    <a:pt x="34" y="164"/>
                  </a:cubicBezTo>
                  <a:cubicBezTo>
                    <a:pt x="31" y="173"/>
                    <a:pt x="31" y="173"/>
                    <a:pt x="31" y="173"/>
                  </a:cubicBezTo>
                  <a:cubicBezTo>
                    <a:pt x="35" y="175"/>
                    <a:pt x="35" y="175"/>
                    <a:pt x="35" y="175"/>
                  </a:cubicBezTo>
                  <a:cubicBezTo>
                    <a:pt x="26" y="173"/>
                    <a:pt x="26" y="173"/>
                    <a:pt x="26" y="173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1" y="172"/>
                    <a:pt x="21" y="172"/>
                    <a:pt x="21" y="172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69"/>
                    <a:pt x="19" y="169"/>
                    <a:pt x="19" y="169"/>
                  </a:cubicBezTo>
                  <a:cubicBezTo>
                    <a:pt x="19" y="169"/>
                    <a:pt x="14" y="169"/>
                    <a:pt x="9" y="171"/>
                  </a:cubicBezTo>
                  <a:cubicBezTo>
                    <a:pt x="5" y="173"/>
                    <a:pt x="0" y="175"/>
                    <a:pt x="4" y="178"/>
                  </a:cubicBezTo>
                  <a:cubicBezTo>
                    <a:pt x="9" y="179"/>
                    <a:pt x="17" y="181"/>
                    <a:pt x="19" y="181"/>
                  </a:cubicBezTo>
                  <a:cubicBezTo>
                    <a:pt x="21" y="181"/>
                    <a:pt x="30" y="180"/>
                    <a:pt x="29" y="182"/>
                  </a:cubicBezTo>
                  <a:cubicBezTo>
                    <a:pt x="28" y="184"/>
                    <a:pt x="22" y="188"/>
                    <a:pt x="16" y="188"/>
                  </a:cubicBezTo>
                  <a:cubicBezTo>
                    <a:pt x="10" y="188"/>
                    <a:pt x="10" y="190"/>
                    <a:pt x="9" y="192"/>
                  </a:cubicBezTo>
                  <a:cubicBezTo>
                    <a:pt x="7" y="193"/>
                    <a:pt x="2" y="193"/>
                    <a:pt x="2" y="193"/>
                  </a:cubicBezTo>
                  <a:cubicBezTo>
                    <a:pt x="2" y="199"/>
                    <a:pt x="2" y="199"/>
                    <a:pt x="2" y="199"/>
                  </a:cubicBezTo>
                  <a:cubicBezTo>
                    <a:pt x="2" y="199"/>
                    <a:pt x="8" y="196"/>
                    <a:pt x="8" y="198"/>
                  </a:cubicBezTo>
                  <a:cubicBezTo>
                    <a:pt x="8" y="200"/>
                    <a:pt x="10" y="204"/>
                    <a:pt x="10" y="204"/>
                  </a:cubicBezTo>
                  <a:cubicBezTo>
                    <a:pt x="30" y="202"/>
                    <a:pt x="30" y="202"/>
                    <a:pt x="30" y="202"/>
                  </a:cubicBezTo>
                  <a:cubicBezTo>
                    <a:pt x="16" y="206"/>
                    <a:pt x="16" y="206"/>
                    <a:pt x="16" y="206"/>
                  </a:cubicBezTo>
                  <a:cubicBezTo>
                    <a:pt x="14" y="210"/>
                    <a:pt x="14" y="210"/>
                    <a:pt x="14" y="210"/>
                  </a:cubicBezTo>
                  <a:cubicBezTo>
                    <a:pt x="9" y="210"/>
                    <a:pt x="9" y="210"/>
                    <a:pt x="9" y="210"/>
                  </a:cubicBezTo>
                  <a:cubicBezTo>
                    <a:pt x="7" y="214"/>
                    <a:pt x="7" y="214"/>
                    <a:pt x="7" y="214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6" y="213"/>
                    <a:pt x="26" y="213"/>
                    <a:pt x="26" y="213"/>
                  </a:cubicBezTo>
                  <a:cubicBezTo>
                    <a:pt x="33" y="211"/>
                    <a:pt x="33" y="211"/>
                    <a:pt x="33" y="211"/>
                  </a:cubicBezTo>
                  <a:cubicBezTo>
                    <a:pt x="35" y="214"/>
                    <a:pt x="35" y="214"/>
                    <a:pt x="35" y="214"/>
                  </a:cubicBezTo>
                  <a:cubicBezTo>
                    <a:pt x="35" y="214"/>
                    <a:pt x="29" y="215"/>
                    <a:pt x="26" y="216"/>
                  </a:cubicBezTo>
                  <a:cubicBezTo>
                    <a:pt x="23" y="216"/>
                    <a:pt x="18" y="220"/>
                    <a:pt x="18" y="220"/>
                  </a:cubicBezTo>
                  <a:cubicBezTo>
                    <a:pt x="28" y="219"/>
                    <a:pt x="28" y="219"/>
                    <a:pt x="28" y="219"/>
                  </a:cubicBezTo>
                  <a:cubicBezTo>
                    <a:pt x="28" y="219"/>
                    <a:pt x="23" y="224"/>
                    <a:pt x="22" y="224"/>
                  </a:cubicBezTo>
                  <a:cubicBezTo>
                    <a:pt x="20" y="224"/>
                    <a:pt x="16" y="225"/>
                    <a:pt x="16" y="225"/>
                  </a:cubicBezTo>
                  <a:cubicBezTo>
                    <a:pt x="18" y="226"/>
                    <a:pt x="18" y="226"/>
                    <a:pt x="18" y="226"/>
                  </a:cubicBezTo>
                  <a:cubicBezTo>
                    <a:pt x="34" y="225"/>
                    <a:pt x="34" y="225"/>
                    <a:pt x="34" y="225"/>
                  </a:cubicBezTo>
                  <a:cubicBezTo>
                    <a:pt x="37" y="226"/>
                    <a:pt x="37" y="226"/>
                    <a:pt x="37" y="226"/>
                  </a:cubicBezTo>
                  <a:cubicBezTo>
                    <a:pt x="35" y="230"/>
                    <a:pt x="35" y="230"/>
                    <a:pt x="35" y="230"/>
                  </a:cubicBezTo>
                  <a:cubicBezTo>
                    <a:pt x="35" y="230"/>
                    <a:pt x="40" y="232"/>
                    <a:pt x="42" y="231"/>
                  </a:cubicBezTo>
                  <a:cubicBezTo>
                    <a:pt x="44" y="229"/>
                    <a:pt x="46" y="228"/>
                    <a:pt x="46" y="228"/>
                  </a:cubicBezTo>
                  <a:cubicBezTo>
                    <a:pt x="53" y="231"/>
                    <a:pt x="53" y="231"/>
                    <a:pt x="53" y="231"/>
                  </a:cubicBezTo>
                  <a:cubicBezTo>
                    <a:pt x="57" y="228"/>
                    <a:pt x="57" y="228"/>
                    <a:pt x="57" y="228"/>
                  </a:cubicBezTo>
                  <a:cubicBezTo>
                    <a:pt x="61" y="230"/>
                    <a:pt x="61" y="230"/>
                    <a:pt x="61" y="230"/>
                  </a:cubicBezTo>
                  <a:cubicBezTo>
                    <a:pt x="66" y="227"/>
                    <a:pt x="66" y="227"/>
                    <a:pt x="66" y="227"/>
                  </a:cubicBezTo>
                  <a:cubicBezTo>
                    <a:pt x="69" y="228"/>
                    <a:pt x="69" y="228"/>
                    <a:pt x="69" y="228"/>
                  </a:cubicBezTo>
                  <a:cubicBezTo>
                    <a:pt x="69" y="228"/>
                    <a:pt x="83" y="228"/>
                    <a:pt x="82" y="222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213"/>
                    <a:pt x="85" y="212"/>
                    <a:pt x="87" y="215"/>
                  </a:cubicBezTo>
                  <a:cubicBezTo>
                    <a:pt x="90" y="219"/>
                    <a:pt x="85" y="218"/>
                    <a:pt x="85" y="220"/>
                  </a:cubicBezTo>
                  <a:cubicBezTo>
                    <a:pt x="85" y="222"/>
                    <a:pt x="87" y="224"/>
                    <a:pt x="91" y="222"/>
                  </a:cubicBezTo>
                  <a:cubicBezTo>
                    <a:pt x="96" y="222"/>
                    <a:pt x="103" y="218"/>
                    <a:pt x="103" y="218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214"/>
                    <a:pt x="109" y="220"/>
                    <a:pt x="112" y="218"/>
                  </a:cubicBezTo>
                  <a:cubicBezTo>
                    <a:pt x="117" y="216"/>
                    <a:pt x="116" y="210"/>
                    <a:pt x="116" y="210"/>
                  </a:cubicBezTo>
                  <a:cubicBezTo>
                    <a:pt x="119" y="211"/>
                    <a:pt x="119" y="211"/>
                    <a:pt x="119" y="211"/>
                  </a:cubicBezTo>
                  <a:cubicBezTo>
                    <a:pt x="125" y="208"/>
                    <a:pt x="125" y="208"/>
                    <a:pt x="125" y="208"/>
                  </a:cubicBezTo>
                  <a:cubicBezTo>
                    <a:pt x="139" y="212"/>
                    <a:pt x="139" y="212"/>
                    <a:pt x="139" y="212"/>
                  </a:cubicBezTo>
                  <a:cubicBezTo>
                    <a:pt x="141" y="204"/>
                    <a:pt x="141" y="204"/>
                    <a:pt x="141" y="204"/>
                  </a:cubicBezTo>
                  <a:cubicBezTo>
                    <a:pt x="144" y="206"/>
                    <a:pt x="144" y="206"/>
                    <a:pt x="144" y="206"/>
                  </a:cubicBezTo>
                  <a:cubicBezTo>
                    <a:pt x="143" y="213"/>
                    <a:pt x="143" y="213"/>
                    <a:pt x="143" y="213"/>
                  </a:cubicBezTo>
                  <a:cubicBezTo>
                    <a:pt x="148" y="212"/>
                    <a:pt x="148" y="212"/>
                    <a:pt x="148" y="212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150" y="210"/>
                    <a:pt x="150" y="210"/>
                    <a:pt x="150" y="210"/>
                  </a:cubicBezTo>
                  <a:cubicBezTo>
                    <a:pt x="150" y="210"/>
                    <a:pt x="153" y="214"/>
                    <a:pt x="157" y="214"/>
                  </a:cubicBezTo>
                  <a:cubicBezTo>
                    <a:pt x="161" y="214"/>
                    <a:pt x="169" y="213"/>
                    <a:pt x="169" y="213"/>
                  </a:cubicBezTo>
                  <a:cubicBezTo>
                    <a:pt x="168" y="208"/>
                    <a:pt x="168" y="208"/>
                    <a:pt x="168" y="208"/>
                  </a:cubicBezTo>
                  <a:cubicBezTo>
                    <a:pt x="162" y="202"/>
                    <a:pt x="162" y="202"/>
                    <a:pt x="162" y="202"/>
                  </a:cubicBezTo>
                  <a:cubicBezTo>
                    <a:pt x="164" y="201"/>
                    <a:pt x="164" y="201"/>
                    <a:pt x="164" y="201"/>
                  </a:cubicBezTo>
                  <a:cubicBezTo>
                    <a:pt x="169" y="203"/>
                    <a:pt x="169" y="203"/>
                    <a:pt x="169" y="203"/>
                  </a:cubicBezTo>
                  <a:cubicBezTo>
                    <a:pt x="169" y="201"/>
                    <a:pt x="169" y="201"/>
                    <a:pt x="169" y="201"/>
                  </a:cubicBezTo>
                  <a:cubicBezTo>
                    <a:pt x="178" y="193"/>
                    <a:pt x="178" y="193"/>
                    <a:pt x="178" y="193"/>
                  </a:cubicBezTo>
                  <a:cubicBezTo>
                    <a:pt x="178" y="187"/>
                    <a:pt x="178" y="187"/>
                    <a:pt x="178" y="187"/>
                  </a:cubicBezTo>
                  <a:cubicBezTo>
                    <a:pt x="178" y="187"/>
                    <a:pt x="182" y="178"/>
                    <a:pt x="184" y="177"/>
                  </a:cubicBezTo>
                  <a:cubicBezTo>
                    <a:pt x="187" y="175"/>
                    <a:pt x="192" y="170"/>
                    <a:pt x="193" y="161"/>
                  </a:cubicBezTo>
                  <a:cubicBezTo>
                    <a:pt x="193" y="149"/>
                    <a:pt x="193" y="149"/>
                    <a:pt x="193" y="149"/>
                  </a:cubicBezTo>
                  <a:cubicBezTo>
                    <a:pt x="193" y="149"/>
                    <a:pt x="186" y="145"/>
                    <a:pt x="188" y="142"/>
                  </a:cubicBezTo>
                  <a:cubicBezTo>
                    <a:pt x="191" y="140"/>
                    <a:pt x="194" y="141"/>
                    <a:pt x="194" y="141"/>
                  </a:cubicBezTo>
                  <a:cubicBezTo>
                    <a:pt x="194" y="141"/>
                    <a:pt x="194" y="137"/>
                    <a:pt x="195" y="135"/>
                  </a:cubicBezTo>
                  <a:cubicBezTo>
                    <a:pt x="197" y="134"/>
                    <a:pt x="200" y="132"/>
                    <a:pt x="199" y="130"/>
                  </a:cubicBezTo>
                  <a:cubicBezTo>
                    <a:pt x="197" y="127"/>
                    <a:pt x="194" y="119"/>
                    <a:pt x="194" y="119"/>
                  </a:cubicBezTo>
                  <a:cubicBezTo>
                    <a:pt x="194" y="119"/>
                    <a:pt x="197" y="117"/>
                    <a:pt x="197" y="112"/>
                  </a:cubicBezTo>
                  <a:cubicBezTo>
                    <a:pt x="197" y="107"/>
                    <a:pt x="190" y="104"/>
                    <a:pt x="193" y="102"/>
                  </a:cubicBezTo>
                  <a:cubicBezTo>
                    <a:pt x="197" y="99"/>
                    <a:pt x="203" y="103"/>
                    <a:pt x="204" y="102"/>
                  </a:cubicBezTo>
                  <a:cubicBezTo>
                    <a:pt x="204" y="101"/>
                    <a:pt x="201" y="95"/>
                    <a:pt x="201" y="9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7" name="Freeform 142" descr="© INSCALE GmbH, 18.06.2010"/>
            <p:cNvSpPr>
              <a:spLocks noEditPoints="1"/>
            </p:cNvSpPr>
            <p:nvPr/>
          </p:nvSpPr>
          <p:spPr bwMode="auto">
            <a:xfrm>
              <a:off x="5095587" y="3942978"/>
              <a:ext cx="1662021" cy="1726156"/>
            </a:xfrm>
            <a:custGeom>
              <a:avLst/>
              <a:gdLst/>
              <a:ahLst/>
              <a:cxnLst>
                <a:cxn ang="0">
                  <a:pos x="540" y="142"/>
                </a:cxn>
                <a:cxn ang="0">
                  <a:pos x="511" y="136"/>
                </a:cxn>
                <a:cxn ang="0">
                  <a:pos x="481" y="122"/>
                </a:cxn>
                <a:cxn ang="0">
                  <a:pos x="450" y="105"/>
                </a:cxn>
                <a:cxn ang="0">
                  <a:pos x="432" y="71"/>
                </a:cxn>
                <a:cxn ang="0">
                  <a:pos x="405" y="74"/>
                </a:cxn>
                <a:cxn ang="0">
                  <a:pos x="378" y="42"/>
                </a:cxn>
                <a:cxn ang="0">
                  <a:pos x="355" y="28"/>
                </a:cxn>
                <a:cxn ang="0">
                  <a:pos x="345" y="8"/>
                </a:cxn>
                <a:cxn ang="0">
                  <a:pos x="295" y="48"/>
                </a:cxn>
                <a:cxn ang="0">
                  <a:pos x="236" y="78"/>
                </a:cxn>
                <a:cxn ang="0">
                  <a:pos x="211" y="105"/>
                </a:cxn>
                <a:cxn ang="0">
                  <a:pos x="167" y="79"/>
                </a:cxn>
                <a:cxn ang="0">
                  <a:pos x="144" y="74"/>
                </a:cxn>
                <a:cxn ang="0">
                  <a:pos x="149" y="114"/>
                </a:cxn>
                <a:cxn ang="0">
                  <a:pos x="130" y="130"/>
                </a:cxn>
                <a:cxn ang="0">
                  <a:pos x="112" y="127"/>
                </a:cxn>
                <a:cxn ang="0">
                  <a:pos x="50" y="114"/>
                </a:cxn>
                <a:cxn ang="0">
                  <a:pos x="4" y="130"/>
                </a:cxn>
                <a:cxn ang="0">
                  <a:pos x="8" y="138"/>
                </a:cxn>
                <a:cxn ang="0">
                  <a:pos x="1" y="153"/>
                </a:cxn>
                <a:cxn ang="0">
                  <a:pos x="35" y="169"/>
                </a:cxn>
                <a:cxn ang="0">
                  <a:pos x="66" y="181"/>
                </a:cxn>
                <a:cxn ang="0">
                  <a:pos x="73" y="194"/>
                </a:cxn>
                <a:cxn ang="0">
                  <a:pos x="97" y="220"/>
                </a:cxn>
                <a:cxn ang="0">
                  <a:pos x="97" y="226"/>
                </a:cxn>
                <a:cxn ang="0">
                  <a:pos x="109" y="273"/>
                </a:cxn>
                <a:cxn ang="0">
                  <a:pos x="138" y="306"/>
                </a:cxn>
                <a:cxn ang="0">
                  <a:pos x="151" y="375"/>
                </a:cxn>
                <a:cxn ang="0">
                  <a:pos x="129" y="338"/>
                </a:cxn>
                <a:cxn ang="0">
                  <a:pos x="113" y="406"/>
                </a:cxn>
                <a:cxn ang="0">
                  <a:pos x="83" y="479"/>
                </a:cxn>
                <a:cxn ang="0">
                  <a:pos x="94" y="501"/>
                </a:cxn>
                <a:cxn ang="0">
                  <a:pos x="125" y="515"/>
                </a:cxn>
                <a:cxn ang="0">
                  <a:pos x="167" y="530"/>
                </a:cxn>
                <a:cxn ang="0">
                  <a:pos x="207" y="532"/>
                </a:cxn>
                <a:cxn ang="0">
                  <a:pos x="237" y="545"/>
                </a:cxn>
                <a:cxn ang="0">
                  <a:pos x="254" y="567"/>
                </a:cxn>
                <a:cxn ang="0">
                  <a:pos x="309" y="567"/>
                </a:cxn>
                <a:cxn ang="0">
                  <a:pos x="307" y="530"/>
                </a:cxn>
                <a:cxn ang="0">
                  <a:pos x="332" y="506"/>
                </a:cxn>
                <a:cxn ang="0">
                  <a:pos x="355" y="498"/>
                </a:cxn>
                <a:cxn ang="0">
                  <a:pos x="406" y="517"/>
                </a:cxn>
                <a:cxn ang="0">
                  <a:pos x="448" y="534"/>
                </a:cxn>
                <a:cxn ang="0">
                  <a:pos x="469" y="533"/>
                </a:cxn>
                <a:cxn ang="0">
                  <a:pos x="497" y="509"/>
                </a:cxn>
                <a:cxn ang="0">
                  <a:pos x="528" y="496"/>
                </a:cxn>
                <a:cxn ang="0">
                  <a:pos x="502" y="437"/>
                </a:cxn>
                <a:cxn ang="0">
                  <a:pos x="494" y="403"/>
                </a:cxn>
                <a:cxn ang="0">
                  <a:pos x="499" y="362"/>
                </a:cxn>
                <a:cxn ang="0">
                  <a:pos x="502" y="325"/>
                </a:cxn>
                <a:cxn ang="0">
                  <a:pos x="464" y="336"/>
                </a:cxn>
                <a:cxn ang="0">
                  <a:pos x="488" y="284"/>
                </a:cxn>
                <a:cxn ang="0">
                  <a:pos x="536" y="252"/>
                </a:cxn>
                <a:cxn ang="0">
                  <a:pos x="557" y="179"/>
                </a:cxn>
                <a:cxn ang="0">
                  <a:pos x="619" y="558"/>
                </a:cxn>
                <a:cxn ang="0">
                  <a:pos x="583" y="572"/>
                </a:cxn>
                <a:cxn ang="0">
                  <a:pos x="573" y="596"/>
                </a:cxn>
                <a:cxn ang="0">
                  <a:pos x="577" y="627"/>
                </a:cxn>
                <a:cxn ang="0">
                  <a:pos x="597" y="646"/>
                </a:cxn>
                <a:cxn ang="0">
                  <a:pos x="621" y="571"/>
                </a:cxn>
                <a:cxn ang="0">
                  <a:pos x="126" y="100"/>
                </a:cxn>
                <a:cxn ang="0">
                  <a:pos x="113" y="75"/>
                </a:cxn>
              </a:cxnLst>
              <a:rect l="0" t="0" r="r" b="b"/>
              <a:pathLst>
                <a:path w="626" h="652">
                  <a:moveTo>
                    <a:pt x="575" y="156"/>
                  </a:moveTo>
                  <a:cubicBezTo>
                    <a:pt x="572" y="155"/>
                    <a:pt x="563" y="148"/>
                    <a:pt x="560" y="151"/>
                  </a:cubicBezTo>
                  <a:cubicBezTo>
                    <a:pt x="559" y="153"/>
                    <a:pt x="549" y="148"/>
                    <a:pt x="547" y="147"/>
                  </a:cubicBezTo>
                  <a:cubicBezTo>
                    <a:pt x="546" y="147"/>
                    <a:pt x="542" y="142"/>
                    <a:pt x="544" y="142"/>
                  </a:cubicBezTo>
                  <a:cubicBezTo>
                    <a:pt x="543" y="142"/>
                    <a:pt x="542" y="141"/>
                    <a:pt x="541" y="141"/>
                  </a:cubicBezTo>
                  <a:cubicBezTo>
                    <a:pt x="538" y="141"/>
                    <a:pt x="540" y="142"/>
                    <a:pt x="540" y="142"/>
                  </a:cubicBezTo>
                  <a:cubicBezTo>
                    <a:pt x="537" y="143"/>
                    <a:pt x="537" y="144"/>
                    <a:pt x="536" y="144"/>
                  </a:cubicBezTo>
                  <a:cubicBezTo>
                    <a:pt x="534" y="144"/>
                    <a:pt x="528" y="141"/>
                    <a:pt x="528" y="141"/>
                  </a:cubicBezTo>
                  <a:cubicBezTo>
                    <a:pt x="526" y="141"/>
                    <a:pt x="525" y="147"/>
                    <a:pt x="524" y="140"/>
                  </a:cubicBezTo>
                  <a:cubicBezTo>
                    <a:pt x="524" y="138"/>
                    <a:pt x="519" y="137"/>
                    <a:pt x="516" y="137"/>
                  </a:cubicBezTo>
                  <a:cubicBezTo>
                    <a:pt x="518" y="140"/>
                    <a:pt x="516" y="140"/>
                    <a:pt x="513" y="140"/>
                  </a:cubicBezTo>
                  <a:cubicBezTo>
                    <a:pt x="510" y="139"/>
                    <a:pt x="512" y="138"/>
                    <a:pt x="511" y="136"/>
                  </a:cubicBezTo>
                  <a:cubicBezTo>
                    <a:pt x="511" y="137"/>
                    <a:pt x="505" y="126"/>
                    <a:pt x="504" y="127"/>
                  </a:cubicBezTo>
                  <a:cubicBezTo>
                    <a:pt x="506" y="126"/>
                    <a:pt x="506" y="123"/>
                    <a:pt x="505" y="122"/>
                  </a:cubicBezTo>
                  <a:cubicBezTo>
                    <a:pt x="503" y="120"/>
                    <a:pt x="500" y="120"/>
                    <a:pt x="498" y="119"/>
                  </a:cubicBezTo>
                  <a:cubicBezTo>
                    <a:pt x="496" y="120"/>
                    <a:pt x="495" y="120"/>
                    <a:pt x="494" y="120"/>
                  </a:cubicBezTo>
                  <a:cubicBezTo>
                    <a:pt x="492" y="120"/>
                    <a:pt x="492" y="118"/>
                    <a:pt x="489" y="118"/>
                  </a:cubicBezTo>
                  <a:cubicBezTo>
                    <a:pt x="486" y="117"/>
                    <a:pt x="488" y="122"/>
                    <a:pt x="481" y="122"/>
                  </a:cubicBezTo>
                  <a:cubicBezTo>
                    <a:pt x="476" y="123"/>
                    <a:pt x="476" y="117"/>
                    <a:pt x="476" y="117"/>
                  </a:cubicBezTo>
                  <a:cubicBezTo>
                    <a:pt x="471" y="115"/>
                    <a:pt x="471" y="115"/>
                    <a:pt x="471" y="115"/>
                  </a:cubicBezTo>
                  <a:cubicBezTo>
                    <a:pt x="472" y="115"/>
                    <a:pt x="472" y="115"/>
                    <a:pt x="472" y="115"/>
                  </a:cubicBezTo>
                  <a:cubicBezTo>
                    <a:pt x="457" y="116"/>
                    <a:pt x="457" y="116"/>
                    <a:pt x="457" y="116"/>
                  </a:cubicBezTo>
                  <a:cubicBezTo>
                    <a:pt x="450" y="107"/>
                    <a:pt x="450" y="107"/>
                    <a:pt x="450" y="107"/>
                  </a:cubicBezTo>
                  <a:cubicBezTo>
                    <a:pt x="450" y="105"/>
                    <a:pt x="450" y="105"/>
                    <a:pt x="450" y="105"/>
                  </a:cubicBezTo>
                  <a:cubicBezTo>
                    <a:pt x="438" y="95"/>
                    <a:pt x="438" y="95"/>
                    <a:pt x="438" y="95"/>
                  </a:cubicBezTo>
                  <a:cubicBezTo>
                    <a:pt x="431" y="95"/>
                    <a:pt x="431" y="95"/>
                    <a:pt x="431" y="95"/>
                  </a:cubicBezTo>
                  <a:cubicBezTo>
                    <a:pt x="429" y="93"/>
                    <a:pt x="429" y="93"/>
                    <a:pt x="429" y="93"/>
                  </a:cubicBezTo>
                  <a:cubicBezTo>
                    <a:pt x="429" y="93"/>
                    <a:pt x="432" y="88"/>
                    <a:pt x="431" y="86"/>
                  </a:cubicBezTo>
                  <a:cubicBezTo>
                    <a:pt x="431" y="83"/>
                    <a:pt x="429" y="83"/>
                    <a:pt x="429" y="83"/>
                  </a:cubicBezTo>
                  <a:cubicBezTo>
                    <a:pt x="429" y="83"/>
                    <a:pt x="436" y="74"/>
                    <a:pt x="432" y="71"/>
                  </a:cubicBezTo>
                  <a:cubicBezTo>
                    <a:pt x="429" y="68"/>
                    <a:pt x="423" y="81"/>
                    <a:pt x="423" y="81"/>
                  </a:cubicBezTo>
                  <a:cubicBezTo>
                    <a:pt x="420" y="83"/>
                    <a:pt x="420" y="83"/>
                    <a:pt x="420" y="83"/>
                  </a:cubicBezTo>
                  <a:cubicBezTo>
                    <a:pt x="416" y="86"/>
                    <a:pt x="416" y="86"/>
                    <a:pt x="416" y="86"/>
                  </a:cubicBezTo>
                  <a:cubicBezTo>
                    <a:pt x="413" y="83"/>
                    <a:pt x="413" y="83"/>
                    <a:pt x="413" y="83"/>
                  </a:cubicBezTo>
                  <a:cubicBezTo>
                    <a:pt x="413" y="83"/>
                    <a:pt x="408" y="85"/>
                    <a:pt x="403" y="83"/>
                  </a:cubicBezTo>
                  <a:cubicBezTo>
                    <a:pt x="396" y="80"/>
                    <a:pt x="405" y="74"/>
                    <a:pt x="405" y="74"/>
                  </a:cubicBezTo>
                  <a:cubicBezTo>
                    <a:pt x="401" y="70"/>
                    <a:pt x="401" y="70"/>
                    <a:pt x="401" y="70"/>
                  </a:cubicBezTo>
                  <a:cubicBezTo>
                    <a:pt x="401" y="70"/>
                    <a:pt x="404" y="67"/>
                    <a:pt x="404" y="61"/>
                  </a:cubicBezTo>
                  <a:cubicBezTo>
                    <a:pt x="404" y="57"/>
                    <a:pt x="396" y="56"/>
                    <a:pt x="392" y="55"/>
                  </a:cubicBezTo>
                  <a:cubicBezTo>
                    <a:pt x="387" y="54"/>
                    <a:pt x="387" y="59"/>
                    <a:pt x="383" y="59"/>
                  </a:cubicBezTo>
                  <a:cubicBezTo>
                    <a:pt x="381" y="60"/>
                    <a:pt x="384" y="47"/>
                    <a:pt x="384" y="47"/>
                  </a:cubicBezTo>
                  <a:cubicBezTo>
                    <a:pt x="378" y="42"/>
                    <a:pt x="378" y="42"/>
                    <a:pt x="378" y="42"/>
                  </a:cubicBezTo>
                  <a:cubicBezTo>
                    <a:pt x="371" y="45"/>
                    <a:pt x="371" y="45"/>
                    <a:pt x="371" y="45"/>
                  </a:cubicBezTo>
                  <a:cubicBezTo>
                    <a:pt x="368" y="42"/>
                    <a:pt x="368" y="42"/>
                    <a:pt x="368" y="42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4"/>
                    <a:pt x="365" y="24"/>
                    <a:pt x="365" y="24"/>
                  </a:cubicBezTo>
                  <a:cubicBezTo>
                    <a:pt x="358" y="24"/>
                    <a:pt x="358" y="24"/>
                    <a:pt x="358" y="24"/>
                  </a:cubicBezTo>
                  <a:cubicBezTo>
                    <a:pt x="356" y="24"/>
                    <a:pt x="355" y="28"/>
                    <a:pt x="355" y="28"/>
                  </a:cubicBezTo>
                  <a:cubicBezTo>
                    <a:pt x="351" y="27"/>
                    <a:pt x="351" y="27"/>
                    <a:pt x="351" y="27"/>
                  </a:cubicBezTo>
                  <a:cubicBezTo>
                    <a:pt x="351" y="27"/>
                    <a:pt x="349" y="21"/>
                    <a:pt x="346" y="20"/>
                  </a:cubicBezTo>
                  <a:cubicBezTo>
                    <a:pt x="344" y="18"/>
                    <a:pt x="343" y="20"/>
                    <a:pt x="343" y="20"/>
                  </a:cubicBezTo>
                  <a:cubicBezTo>
                    <a:pt x="344" y="13"/>
                    <a:pt x="344" y="13"/>
                    <a:pt x="344" y="13"/>
                  </a:cubicBezTo>
                  <a:cubicBezTo>
                    <a:pt x="345" y="12"/>
                    <a:pt x="345" y="12"/>
                    <a:pt x="345" y="12"/>
                  </a:cubicBezTo>
                  <a:cubicBezTo>
                    <a:pt x="345" y="8"/>
                    <a:pt x="345" y="8"/>
                    <a:pt x="345" y="8"/>
                  </a:cubicBezTo>
                  <a:cubicBezTo>
                    <a:pt x="344" y="8"/>
                    <a:pt x="344" y="8"/>
                    <a:pt x="344" y="8"/>
                  </a:cubicBezTo>
                  <a:cubicBezTo>
                    <a:pt x="344" y="1"/>
                    <a:pt x="344" y="1"/>
                    <a:pt x="344" y="1"/>
                  </a:cubicBezTo>
                  <a:cubicBezTo>
                    <a:pt x="334" y="0"/>
                    <a:pt x="334" y="0"/>
                    <a:pt x="334" y="0"/>
                  </a:cubicBezTo>
                  <a:cubicBezTo>
                    <a:pt x="334" y="0"/>
                    <a:pt x="328" y="5"/>
                    <a:pt x="324" y="5"/>
                  </a:cubicBezTo>
                  <a:cubicBezTo>
                    <a:pt x="318" y="5"/>
                    <a:pt x="306" y="0"/>
                    <a:pt x="302" y="12"/>
                  </a:cubicBezTo>
                  <a:cubicBezTo>
                    <a:pt x="298" y="24"/>
                    <a:pt x="295" y="48"/>
                    <a:pt x="295" y="48"/>
                  </a:cubicBezTo>
                  <a:cubicBezTo>
                    <a:pt x="300" y="54"/>
                    <a:pt x="300" y="54"/>
                    <a:pt x="300" y="54"/>
                  </a:cubicBezTo>
                  <a:cubicBezTo>
                    <a:pt x="300" y="56"/>
                    <a:pt x="300" y="56"/>
                    <a:pt x="300" y="56"/>
                  </a:cubicBezTo>
                  <a:cubicBezTo>
                    <a:pt x="294" y="53"/>
                    <a:pt x="294" y="53"/>
                    <a:pt x="294" y="53"/>
                  </a:cubicBezTo>
                  <a:cubicBezTo>
                    <a:pt x="294" y="53"/>
                    <a:pt x="290" y="65"/>
                    <a:pt x="277" y="69"/>
                  </a:cubicBezTo>
                  <a:cubicBezTo>
                    <a:pt x="264" y="72"/>
                    <a:pt x="252" y="70"/>
                    <a:pt x="252" y="70"/>
                  </a:cubicBezTo>
                  <a:cubicBezTo>
                    <a:pt x="252" y="70"/>
                    <a:pt x="238" y="78"/>
                    <a:pt x="236" y="78"/>
                  </a:cubicBezTo>
                  <a:cubicBezTo>
                    <a:pt x="231" y="78"/>
                    <a:pt x="231" y="78"/>
                    <a:pt x="231" y="78"/>
                  </a:cubicBezTo>
                  <a:cubicBezTo>
                    <a:pt x="231" y="78"/>
                    <a:pt x="221" y="87"/>
                    <a:pt x="225" y="91"/>
                  </a:cubicBezTo>
                  <a:cubicBezTo>
                    <a:pt x="229" y="95"/>
                    <a:pt x="237" y="97"/>
                    <a:pt x="237" y="97"/>
                  </a:cubicBezTo>
                  <a:cubicBezTo>
                    <a:pt x="235" y="99"/>
                    <a:pt x="235" y="99"/>
                    <a:pt x="235" y="99"/>
                  </a:cubicBezTo>
                  <a:cubicBezTo>
                    <a:pt x="231" y="97"/>
                    <a:pt x="231" y="97"/>
                    <a:pt x="231" y="97"/>
                  </a:cubicBezTo>
                  <a:cubicBezTo>
                    <a:pt x="211" y="105"/>
                    <a:pt x="211" y="105"/>
                    <a:pt x="211" y="105"/>
                  </a:cubicBezTo>
                  <a:cubicBezTo>
                    <a:pt x="199" y="99"/>
                    <a:pt x="199" y="99"/>
                    <a:pt x="199" y="99"/>
                  </a:cubicBezTo>
                  <a:cubicBezTo>
                    <a:pt x="195" y="100"/>
                    <a:pt x="195" y="100"/>
                    <a:pt x="195" y="100"/>
                  </a:cubicBezTo>
                  <a:cubicBezTo>
                    <a:pt x="195" y="100"/>
                    <a:pt x="185" y="94"/>
                    <a:pt x="180" y="93"/>
                  </a:cubicBezTo>
                  <a:cubicBezTo>
                    <a:pt x="175" y="92"/>
                    <a:pt x="170" y="94"/>
                    <a:pt x="170" y="94"/>
                  </a:cubicBezTo>
                  <a:cubicBezTo>
                    <a:pt x="170" y="94"/>
                    <a:pt x="169" y="92"/>
                    <a:pt x="168" y="88"/>
                  </a:cubicBezTo>
                  <a:cubicBezTo>
                    <a:pt x="166" y="84"/>
                    <a:pt x="163" y="80"/>
                    <a:pt x="167" y="79"/>
                  </a:cubicBezTo>
                  <a:cubicBezTo>
                    <a:pt x="172" y="78"/>
                    <a:pt x="170" y="76"/>
                    <a:pt x="170" y="76"/>
                  </a:cubicBezTo>
                  <a:cubicBezTo>
                    <a:pt x="170" y="76"/>
                    <a:pt x="168" y="67"/>
                    <a:pt x="163" y="69"/>
                  </a:cubicBezTo>
                  <a:cubicBezTo>
                    <a:pt x="156" y="71"/>
                    <a:pt x="153" y="72"/>
                    <a:pt x="149" y="70"/>
                  </a:cubicBezTo>
                  <a:cubicBezTo>
                    <a:pt x="145" y="68"/>
                    <a:pt x="143" y="63"/>
                    <a:pt x="143" y="63"/>
                  </a:cubicBezTo>
                  <a:cubicBezTo>
                    <a:pt x="143" y="63"/>
                    <a:pt x="142" y="65"/>
                    <a:pt x="141" y="67"/>
                  </a:cubicBezTo>
                  <a:cubicBezTo>
                    <a:pt x="139" y="67"/>
                    <a:pt x="145" y="73"/>
                    <a:pt x="144" y="74"/>
                  </a:cubicBezTo>
                  <a:cubicBezTo>
                    <a:pt x="143" y="75"/>
                    <a:pt x="141" y="78"/>
                    <a:pt x="141" y="78"/>
                  </a:cubicBezTo>
                  <a:cubicBezTo>
                    <a:pt x="141" y="78"/>
                    <a:pt x="144" y="88"/>
                    <a:pt x="146" y="90"/>
                  </a:cubicBezTo>
                  <a:cubicBezTo>
                    <a:pt x="148" y="92"/>
                    <a:pt x="148" y="97"/>
                    <a:pt x="148" y="97"/>
                  </a:cubicBezTo>
                  <a:cubicBezTo>
                    <a:pt x="148" y="97"/>
                    <a:pt x="151" y="97"/>
                    <a:pt x="151" y="100"/>
                  </a:cubicBezTo>
                  <a:cubicBezTo>
                    <a:pt x="151" y="102"/>
                    <a:pt x="146" y="106"/>
                    <a:pt x="146" y="106"/>
                  </a:cubicBezTo>
                  <a:cubicBezTo>
                    <a:pt x="146" y="106"/>
                    <a:pt x="149" y="111"/>
                    <a:pt x="149" y="114"/>
                  </a:cubicBezTo>
                  <a:cubicBezTo>
                    <a:pt x="149" y="116"/>
                    <a:pt x="144" y="122"/>
                    <a:pt x="146" y="126"/>
                  </a:cubicBezTo>
                  <a:cubicBezTo>
                    <a:pt x="148" y="131"/>
                    <a:pt x="153" y="136"/>
                    <a:pt x="153" y="136"/>
                  </a:cubicBezTo>
                  <a:cubicBezTo>
                    <a:pt x="153" y="136"/>
                    <a:pt x="151" y="138"/>
                    <a:pt x="150" y="138"/>
                  </a:cubicBezTo>
                  <a:cubicBezTo>
                    <a:pt x="148" y="138"/>
                    <a:pt x="146" y="136"/>
                    <a:pt x="142" y="136"/>
                  </a:cubicBezTo>
                  <a:cubicBezTo>
                    <a:pt x="137" y="137"/>
                    <a:pt x="132" y="139"/>
                    <a:pt x="134" y="135"/>
                  </a:cubicBezTo>
                  <a:cubicBezTo>
                    <a:pt x="135" y="132"/>
                    <a:pt x="134" y="130"/>
                    <a:pt x="130" y="130"/>
                  </a:cubicBezTo>
                  <a:cubicBezTo>
                    <a:pt x="127" y="130"/>
                    <a:pt x="127" y="133"/>
                    <a:pt x="127" y="133"/>
                  </a:cubicBezTo>
                  <a:cubicBezTo>
                    <a:pt x="128" y="139"/>
                    <a:pt x="128" y="139"/>
                    <a:pt x="128" y="139"/>
                  </a:cubicBezTo>
                  <a:cubicBezTo>
                    <a:pt x="126" y="139"/>
                    <a:pt x="126" y="139"/>
                    <a:pt x="126" y="139"/>
                  </a:cubicBezTo>
                  <a:cubicBezTo>
                    <a:pt x="123" y="133"/>
                    <a:pt x="123" y="133"/>
                    <a:pt x="123" y="133"/>
                  </a:cubicBezTo>
                  <a:cubicBezTo>
                    <a:pt x="123" y="133"/>
                    <a:pt x="118" y="138"/>
                    <a:pt x="116" y="135"/>
                  </a:cubicBezTo>
                  <a:cubicBezTo>
                    <a:pt x="115" y="132"/>
                    <a:pt x="115" y="127"/>
                    <a:pt x="112" y="127"/>
                  </a:cubicBezTo>
                  <a:cubicBezTo>
                    <a:pt x="109" y="128"/>
                    <a:pt x="96" y="136"/>
                    <a:pt x="96" y="136"/>
                  </a:cubicBezTo>
                  <a:cubicBezTo>
                    <a:pt x="96" y="136"/>
                    <a:pt x="90" y="122"/>
                    <a:pt x="88" y="120"/>
                  </a:cubicBezTo>
                  <a:cubicBezTo>
                    <a:pt x="86" y="117"/>
                    <a:pt x="81" y="109"/>
                    <a:pt x="81" y="109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0" y="114"/>
                    <a:pt x="50" y="114"/>
                    <a:pt x="50" y="114"/>
                  </a:cubicBezTo>
                  <a:cubicBezTo>
                    <a:pt x="50" y="114"/>
                    <a:pt x="50" y="117"/>
                    <a:pt x="49" y="117"/>
                  </a:cubicBezTo>
                  <a:cubicBezTo>
                    <a:pt x="47" y="117"/>
                    <a:pt x="40" y="116"/>
                    <a:pt x="40" y="116"/>
                  </a:cubicBezTo>
                  <a:cubicBezTo>
                    <a:pt x="40" y="111"/>
                    <a:pt x="40" y="111"/>
                    <a:pt x="40" y="111"/>
                  </a:cubicBezTo>
                  <a:cubicBezTo>
                    <a:pt x="40" y="111"/>
                    <a:pt x="32" y="110"/>
                    <a:pt x="21" y="114"/>
                  </a:cubicBezTo>
                  <a:cubicBezTo>
                    <a:pt x="10" y="116"/>
                    <a:pt x="5" y="120"/>
                    <a:pt x="5" y="120"/>
                  </a:cubicBezTo>
                  <a:cubicBezTo>
                    <a:pt x="5" y="120"/>
                    <a:pt x="3" y="128"/>
                    <a:pt x="4" y="130"/>
                  </a:cubicBezTo>
                  <a:cubicBezTo>
                    <a:pt x="5" y="132"/>
                    <a:pt x="17" y="130"/>
                    <a:pt x="17" y="130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27" y="137"/>
                    <a:pt x="27" y="137"/>
                    <a:pt x="27" y="137"/>
                  </a:cubicBezTo>
                  <a:cubicBezTo>
                    <a:pt x="25" y="140"/>
                    <a:pt x="25" y="140"/>
                    <a:pt x="25" y="140"/>
                  </a:cubicBezTo>
                  <a:cubicBezTo>
                    <a:pt x="11" y="135"/>
                    <a:pt x="11" y="135"/>
                    <a:pt x="11" y="135"/>
                  </a:cubicBezTo>
                  <a:cubicBezTo>
                    <a:pt x="8" y="138"/>
                    <a:pt x="8" y="138"/>
                    <a:pt x="8" y="138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10" y="142"/>
                    <a:pt x="10" y="142"/>
                    <a:pt x="10" y="142"/>
                  </a:cubicBezTo>
                  <a:cubicBezTo>
                    <a:pt x="10" y="142"/>
                    <a:pt x="16" y="140"/>
                    <a:pt x="19" y="142"/>
                  </a:cubicBezTo>
                  <a:cubicBezTo>
                    <a:pt x="21" y="146"/>
                    <a:pt x="24" y="149"/>
                    <a:pt x="20" y="149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1" y="153"/>
                    <a:pt x="1" y="153"/>
                    <a:pt x="1" y="153"/>
                  </a:cubicBezTo>
                  <a:cubicBezTo>
                    <a:pt x="1" y="153"/>
                    <a:pt x="12" y="152"/>
                    <a:pt x="13" y="157"/>
                  </a:cubicBezTo>
                  <a:cubicBezTo>
                    <a:pt x="15" y="164"/>
                    <a:pt x="15" y="168"/>
                    <a:pt x="15" y="168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20" y="170"/>
                    <a:pt x="25" y="157"/>
                    <a:pt x="27" y="160"/>
                  </a:cubicBezTo>
                  <a:cubicBezTo>
                    <a:pt x="28" y="165"/>
                    <a:pt x="27" y="167"/>
                    <a:pt x="27" y="167"/>
                  </a:cubicBezTo>
                  <a:cubicBezTo>
                    <a:pt x="35" y="169"/>
                    <a:pt x="35" y="169"/>
                    <a:pt x="35" y="169"/>
                  </a:cubicBezTo>
                  <a:cubicBezTo>
                    <a:pt x="35" y="174"/>
                    <a:pt x="35" y="174"/>
                    <a:pt x="35" y="174"/>
                  </a:cubicBezTo>
                  <a:cubicBezTo>
                    <a:pt x="54" y="184"/>
                    <a:pt x="54" y="184"/>
                    <a:pt x="54" y="184"/>
                  </a:cubicBezTo>
                  <a:cubicBezTo>
                    <a:pt x="60" y="181"/>
                    <a:pt x="60" y="181"/>
                    <a:pt x="60" y="181"/>
                  </a:cubicBezTo>
                  <a:cubicBezTo>
                    <a:pt x="57" y="184"/>
                    <a:pt x="57" y="184"/>
                    <a:pt x="57" y="184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6" y="180"/>
                    <a:pt x="66" y="181"/>
                  </a:cubicBezTo>
                  <a:cubicBezTo>
                    <a:pt x="65" y="182"/>
                    <a:pt x="68" y="183"/>
                    <a:pt x="67" y="183"/>
                  </a:cubicBezTo>
                  <a:cubicBezTo>
                    <a:pt x="66" y="184"/>
                    <a:pt x="62" y="188"/>
                    <a:pt x="62" y="188"/>
                  </a:cubicBezTo>
                  <a:cubicBezTo>
                    <a:pt x="62" y="188"/>
                    <a:pt x="62" y="193"/>
                    <a:pt x="64" y="193"/>
                  </a:cubicBezTo>
                  <a:cubicBezTo>
                    <a:pt x="67" y="193"/>
                    <a:pt x="71" y="194"/>
                    <a:pt x="71" y="194"/>
                  </a:cubicBezTo>
                  <a:cubicBezTo>
                    <a:pt x="72" y="189"/>
                    <a:pt x="72" y="189"/>
                    <a:pt x="72" y="189"/>
                  </a:cubicBezTo>
                  <a:cubicBezTo>
                    <a:pt x="73" y="194"/>
                    <a:pt x="73" y="194"/>
                    <a:pt x="73" y="194"/>
                  </a:cubicBezTo>
                  <a:cubicBezTo>
                    <a:pt x="73" y="194"/>
                    <a:pt x="78" y="189"/>
                    <a:pt x="81" y="193"/>
                  </a:cubicBezTo>
                  <a:cubicBezTo>
                    <a:pt x="83" y="195"/>
                    <a:pt x="74" y="197"/>
                    <a:pt x="74" y="197"/>
                  </a:cubicBezTo>
                  <a:cubicBezTo>
                    <a:pt x="74" y="200"/>
                    <a:pt x="74" y="200"/>
                    <a:pt x="74" y="200"/>
                  </a:cubicBezTo>
                  <a:cubicBezTo>
                    <a:pt x="92" y="201"/>
                    <a:pt x="92" y="201"/>
                    <a:pt x="92" y="201"/>
                  </a:cubicBezTo>
                  <a:cubicBezTo>
                    <a:pt x="92" y="201"/>
                    <a:pt x="83" y="213"/>
                    <a:pt x="86" y="216"/>
                  </a:cubicBezTo>
                  <a:cubicBezTo>
                    <a:pt x="88" y="219"/>
                    <a:pt x="97" y="220"/>
                    <a:pt x="97" y="220"/>
                  </a:cubicBezTo>
                  <a:cubicBezTo>
                    <a:pt x="97" y="220"/>
                    <a:pt x="104" y="216"/>
                    <a:pt x="110" y="218"/>
                  </a:cubicBezTo>
                  <a:cubicBezTo>
                    <a:pt x="114" y="219"/>
                    <a:pt x="118" y="225"/>
                    <a:pt x="118" y="225"/>
                  </a:cubicBezTo>
                  <a:cubicBezTo>
                    <a:pt x="118" y="225"/>
                    <a:pt x="111" y="220"/>
                    <a:pt x="106" y="220"/>
                  </a:cubicBezTo>
                  <a:cubicBezTo>
                    <a:pt x="103" y="221"/>
                    <a:pt x="100" y="222"/>
                    <a:pt x="100" y="222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97" y="226"/>
                    <a:pt x="97" y="226"/>
                    <a:pt x="97" y="226"/>
                  </a:cubicBezTo>
                  <a:cubicBezTo>
                    <a:pt x="98" y="230"/>
                    <a:pt x="98" y="230"/>
                    <a:pt x="98" y="230"/>
                  </a:cubicBezTo>
                  <a:cubicBezTo>
                    <a:pt x="98" y="230"/>
                    <a:pt x="110" y="234"/>
                    <a:pt x="106" y="237"/>
                  </a:cubicBezTo>
                  <a:cubicBezTo>
                    <a:pt x="102" y="241"/>
                    <a:pt x="97" y="246"/>
                    <a:pt x="97" y="246"/>
                  </a:cubicBezTo>
                  <a:cubicBezTo>
                    <a:pt x="97" y="251"/>
                    <a:pt x="97" y="251"/>
                    <a:pt x="97" y="251"/>
                  </a:cubicBezTo>
                  <a:cubicBezTo>
                    <a:pt x="97" y="251"/>
                    <a:pt x="108" y="261"/>
                    <a:pt x="108" y="266"/>
                  </a:cubicBezTo>
                  <a:cubicBezTo>
                    <a:pt x="109" y="270"/>
                    <a:pt x="109" y="273"/>
                    <a:pt x="109" y="273"/>
                  </a:cubicBezTo>
                  <a:cubicBezTo>
                    <a:pt x="122" y="284"/>
                    <a:pt x="122" y="284"/>
                    <a:pt x="122" y="284"/>
                  </a:cubicBezTo>
                  <a:cubicBezTo>
                    <a:pt x="134" y="291"/>
                    <a:pt x="134" y="291"/>
                    <a:pt x="134" y="291"/>
                  </a:cubicBezTo>
                  <a:cubicBezTo>
                    <a:pt x="138" y="288"/>
                    <a:pt x="138" y="288"/>
                    <a:pt x="138" y="288"/>
                  </a:cubicBezTo>
                  <a:cubicBezTo>
                    <a:pt x="138" y="288"/>
                    <a:pt x="142" y="290"/>
                    <a:pt x="141" y="290"/>
                  </a:cubicBezTo>
                  <a:cubicBezTo>
                    <a:pt x="139" y="290"/>
                    <a:pt x="135" y="292"/>
                    <a:pt x="134" y="295"/>
                  </a:cubicBezTo>
                  <a:cubicBezTo>
                    <a:pt x="133" y="297"/>
                    <a:pt x="138" y="306"/>
                    <a:pt x="138" y="306"/>
                  </a:cubicBezTo>
                  <a:cubicBezTo>
                    <a:pt x="138" y="306"/>
                    <a:pt x="141" y="314"/>
                    <a:pt x="135" y="317"/>
                  </a:cubicBezTo>
                  <a:cubicBezTo>
                    <a:pt x="131" y="320"/>
                    <a:pt x="126" y="323"/>
                    <a:pt x="126" y="323"/>
                  </a:cubicBezTo>
                  <a:cubicBezTo>
                    <a:pt x="126" y="328"/>
                    <a:pt x="126" y="328"/>
                    <a:pt x="126" y="328"/>
                  </a:cubicBezTo>
                  <a:cubicBezTo>
                    <a:pt x="126" y="328"/>
                    <a:pt x="135" y="331"/>
                    <a:pt x="139" y="339"/>
                  </a:cubicBezTo>
                  <a:cubicBezTo>
                    <a:pt x="144" y="346"/>
                    <a:pt x="148" y="356"/>
                    <a:pt x="148" y="356"/>
                  </a:cubicBezTo>
                  <a:cubicBezTo>
                    <a:pt x="151" y="375"/>
                    <a:pt x="151" y="375"/>
                    <a:pt x="151" y="375"/>
                  </a:cubicBezTo>
                  <a:cubicBezTo>
                    <a:pt x="150" y="376"/>
                    <a:pt x="150" y="376"/>
                    <a:pt x="150" y="376"/>
                  </a:cubicBezTo>
                  <a:cubicBezTo>
                    <a:pt x="147" y="372"/>
                    <a:pt x="147" y="372"/>
                    <a:pt x="147" y="372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35" y="344"/>
                    <a:pt x="135" y="344"/>
                    <a:pt x="135" y="344"/>
                  </a:cubicBezTo>
                  <a:cubicBezTo>
                    <a:pt x="134" y="338"/>
                    <a:pt x="134" y="338"/>
                    <a:pt x="134" y="338"/>
                  </a:cubicBezTo>
                  <a:cubicBezTo>
                    <a:pt x="129" y="338"/>
                    <a:pt x="129" y="338"/>
                    <a:pt x="129" y="338"/>
                  </a:cubicBezTo>
                  <a:cubicBezTo>
                    <a:pt x="129" y="338"/>
                    <a:pt x="127" y="349"/>
                    <a:pt x="127" y="352"/>
                  </a:cubicBezTo>
                  <a:cubicBezTo>
                    <a:pt x="127" y="354"/>
                    <a:pt x="116" y="395"/>
                    <a:pt x="116" y="395"/>
                  </a:cubicBezTo>
                  <a:cubicBezTo>
                    <a:pt x="116" y="395"/>
                    <a:pt x="121" y="387"/>
                    <a:pt x="123" y="388"/>
                  </a:cubicBezTo>
                  <a:cubicBezTo>
                    <a:pt x="126" y="389"/>
                    <a:pt x="128" y="394"/>
                    <a:pt x="128" y="394"/>
                  </a:cubicBezTo>
                  <a:cubicBezTo>
                    <a:pt x="122" y="394"/>
                    <a:pt x="122" y="394"/>
                    <a:pt x="122" y="394"/>
                  </a:cubicBezTo>
                  <a:cubicBezTo>
                    <a:pt x="122" y="394"/>
                    <a:pt x="115" y="400"/>
                    <a:pt x="113" y="406"/>
                  </a:cubicBezTo>
                  <a:cubicBezTo>
                    <a:pt x="112" y="411"/>
                    <a:pt x="105" y="437"/>
                    <a:pt x="103" y="438"/>
                  </a:cubicBezTo>
                  <a:cubicBezTo>
                    <a:pt x="102" y="439"/>
                    <a:pt x="96" y="461"/>
                    <a:pt x="96" y="461"/>
                  </a:cubicBezTo>
                  <a:cubicBezTo>
                    <a:pt x="85" y="472"/>
                    <a:pt x="85" y="472"/>
                    <a:pt x="85" y="472"/>
                  </a:cubicBezTo>
                  <a:cubicBezTo>
                    <a:pt x="85" y="472"/>
                    <a:pt x="78" y="473"/>
                    <a:pt x="77" y="474"/>
                  </a:cubicBezTo>
                  <a:cubicBezTo>
                    <a:pt x="76" y="474"/>
                    <a:pt x="79" y="479"/>
                    <a:pt x="79" y="479"/>
                  </a:cubicBezTo>
                  <a:cubicBezTo>
                    <a:pt x="83" y="479"/>
                    <a:pt x="83" y="479"/>
                    <a:pt x="83" y="479"/>
                  </a:cubicBezTo>
                  <a:cubicBezTo>
                    <a:pt x="83" y="479"/>
                    <a:pt x="82" y="482"/>
                    <a:pt x="84" y="483"/>
                  </a:cubicBezTo>
                  <a:cubicBezTo>
                    <a:pt x="86" y="484"/>
                    <a:pt x="89" y="482"/>
                    <a:pt x="89" y="482"/>
                  </a:cubicBezTo>
                  <a:cubicBezTo>
                    <a:pt x="95" y="484"/>
                    <a:pt x="95" y="484"/>
                    <a:pt x="95" y="484"/>
                  </a:cubicBezTo>
                  <a:cubicBezTo>
                    <a:pt x="95" y="484"/>
                    <a:pt x="96" y="493"/>
                    <a:pt x="93" y="493"/>
                  </a:cubicBezTo>
                  <a:cubicBezTo>
                    <a:pt x="89" y="494"/>
                    <a:pt x="86" y="495"/>
                    <a:pt x="88" y="497"/>
                  </a:cubicBezTo>
                  <a:cubicBezTo>
                    <a:pt x="90" y="500"/>
                    <a:pt x="94" y="501"/>
                    <a:pt x="94" y="501"/>
                  </a:cubicBezTo>
                  <a:cubicBezTo>
                    <a:pt x="99" y="495"/>
                    <a:pt x="99" y="495"/>
                    <a:pt x="99" y="495"/>
                  </a:cubicBezTo>
                  <a:cubicBezTo>
                    <a:pt x="99" y="499"/>
                    <a:pt x="99" y="499"/>
                    <a:pt x="99" y="499"/>
                  </a:cubicBezTo>
                  <a:cubicBezTo>
                    <a:pt x="116" y="510"/>
                    <a:pt x="116" y="510"/>
                    <a:pt x="116" y="510"/>
                  </a:cubicBezTo>
                  <a:cubicBezTo>
                    <a:pt x="125" y="508"/>
                    <a:pt x="125" y="508"/>
                    <a:pt x="125" y="508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25" y="515"/>
                    <a:pt x="125" y="515"/>
                    <a:pt x="125" y="515"/>
                  </a:cubicBezTo>
                  <a:cubicBezTo>
                    <a:pt x="131" y="524"/>
                    <a:pt x="131" y="524"/>
                    <a:pt x="131" y="524"/>
                  </a:cubicBezTo>
                  <a:cubicBezTo>
                    <a:pt x="135" y="520"/>
                    <a:pt x="135" y="520"/>
                    <a:pt x="135" y="520"/>
                  </a:cubicBezTo>
                  <a:cubicBezTo>
                    <a:pt x="136" y="521"/>
                    <a:pt x="136" y="521"/>
                    <a:pt x="136" y="521"/>
                  </a:cubicBezTo>
                  <a:cubicBezTo>
                    <a:pt x="144" y="520"/>
                    <a:pt x="144" y="520"/>
                    <a:pt x="144" y="520"/>
                  </a:cubicBezTo>
                  <a:cubicBezTo>
                    <a:pt x="154" y="532"/>
                    <a:pt x="154" y="532"/>
                    <a:pt x="154" y="532"/>
                  </a:cubicBezTo>
                  <a:cubicBezTo>
                    <a:pt x="154" y="532"/>
                    <a:pt x="165" y="528"/>
                    <a:pt x="167" y="530"/>
                  </a:cubicBezTo>
                  <a:cubicBezTo>
                    <a:pt x="170" y="532"/>
                    <a:pt x="170" y="535"/>
                    <a:pt x="171" y="535"/>
                  </a:cubicBezTo>
                  <a:cubicBezTo>
                    <a:pt x="174" y="535"/>
                    <a:pt x="175" y="531"/>
                    <a:pt x="175" y="531"/>
                  </a:cubicBezTo>
                  <a:cubicBezTo>
                    <a:pt x="175" y="531"/>
                    <a:pt x="181" y="540"/>
                    <a:pt x="186" y="536"/>
                  </a:cubicBezTo>
                  <a:cubicBezTo>
                    <a:pt x="191" y="534"/>
                    <a:pt x="185" y="527"/>
                    <a:pt x="191" y="527"/>
                  </a:cubicBezTo>
                  <a:cubicBezTo>
                    <a:pt x="196" y="527"/>
                    <a:pt x="200" y="531"/>
                    <a:pt x="200" y="531"/>
                  </a:cubicBezTo>
                  <a:cubicBezTo>
                    <a:pt x="200" y="531"/>
                    <a:pt x="205" y="530"/>
                    <a:pt x="207" y="532"/>
                  </a:cubicBezTo>
                  <a:cubicBezTo>
                    <a:pt x="208" y="533"/>
                    <a:pt x="213" y="540"/>
                    <a:pt x="213" y="540"/>
                  </a:cubicBezTo>
                  <a:cubicBezTo>
                    <a:pt x="213" y="540"/>
                    <a:pt x="220" y="537"/>
                    <a:pt x="223" y="538"/>
                  </a:cubicBezTo>
                  <a:cubicBezTo>
                    <a:pt x="226" y="541"/>
                    <a:pt x="227" y="545"/>
                    <a:pt x="227" y="545"/>
                  </a:cubicBezTo>
                  <a:cubicBezTo>
                    <a:pt x="231" y="543"/>
                    <a:pt x="231" y="543"/>
                    <a:pt x="231" y="543"/>
                  </a:cubicBezTo>
                  <a:cubicBezTo>
                    <a:pt x="235" y="546"/>
                    <a:pt x="235" y="546"/>
                    <a:pt x="235" y="546"/>
                  </a:cubicBezTo>
                  <a:cubicBezTo>
                    <a:pt x="237" y="545"/>
                    <a:pt x="237" y="545"/>
                    <a:pt x="237" y="545"/>
                  </a:cubicBezTo>
                  <a:cubicBezTo>
                    <a:pt x="242" y="548"/>
                    <a:pt x="242" y="548"/>
                    <a:pt x="242" y="548"/>
                  </a:cubicBezTo>
                  <a:cubicBezTo>
                    <a:pt x="238" y="554"/>
                    <a:pt x="238" y="554"/>
                    <a:pt x="238" y="554"/>
                  </a:cubicBezTo>
                  <a:cubicBezTo>
                    <a:pt x="245" y="559"/>
                    <a:pt x="245" y="559"/>
                    <a:pt x="245" y="559"/>
                  </a:cubicBezTo>
                  <a:cubicBezTo>
                    <a:pt x="245" y="559"/>
                    <a:pt x="251" y="554"/>
                    <a:pt x="251" y="556"/>
                  </a:cubicBezTo>
                  <a:cubicBezTo>
                    <a:pt x="251" y="557"/>
                    <a:pt x="249" y="563"/>
                    <a:pt x="249" y="563"/>
                  </a:cubicBezTo>
                  <a:cubicBezTo>
                    <a:pt x="249" y="563"/>
                    <a:pt x="250" y="567"/>
                    <a:pt x="254" y="567"/>
                  </a:cubicBezTo>
                  <a:cubicBezTo>
                    <a:pt x="259" y="567"/>
                    <a:pt x="266" y="560"/>
                    <a:pt x="270" y="564"/>
                  </a:cubicBezTo>
                  <a:cubicBezTo>
                    <a:pt x="274" y="568"/>
                    <a:pt x="277" y="571"/>
                    <a:pt x="277" y="571"/>
                  </a:cubicBezTo>
                  <a:cubicBezTo>
                    <a:pt x="282" y="571"/>
                    <a:pt x="282" y="571"/>
                    <a:pt x="282" y="571"/>
                  </a:cubicBezTo>
                  <a:cubicBezTo>
                    <a:pt x="284" y="571"/>
                    <a:pt x="287" y="561"/>
                    <a:pt x="295" y="562"/>
                  </a:cubicBezTo>
                  <a:cubicBezTo>
                    <a:pt x="301" y="564"/>
                    <a:pt x="302" y="567"/>
                    <a:pt x="302" y="567"/>
                  </a:cubicBezTo>
                  <a:cubicBezTo>
                    <a:pt x="309" y="567"/>
                    <a:pt x="309" y="567"/>
                    <a:pt x="309" y="567"/>
                  </a:cubicBezTo>
                  <a:cubicBezTo>
                    <a:pt x="309" y="567"/>
                    <a:pt x="308" y="562"/>
                    <a:pt x="307" y="561"/>
                  </a:cubicBezTo>
                  <a:cubicBezTo>
                    <a:pt x="305" y="560"/>
                    <a:pt x="305" y="552"/>
                    <a:pt x="306" y="549"/>
                  </a:cubicBezTo>
                  <a:cubicBezTo>
                    <a:pt x="307" y="546"/>
                    <a:pt x="306" y="541"/>
                    <a:pt x="306" y="541"/>
                  </a:cubicBezTo>
                  <a:cubicBezTo>
                    <a:pt x="301" y="542"/>
                    <a:pt x="301" y="542"/>
                    <a:pt x="301" y="542"/>
                  </a:cubicBezTo>
                  <a:cubicBezTo>
                    <a:pt x="301" y="542"/>
                    <a:pt x="301" y="537"/>
                    <a:pt x="303" y="536"/>
                  </a:cubicBezTo>
                  <a:cubicBezTo>
                    <a:pt x="306" y="536"/>
                    <a:pt x="307" y="531"/>
                    <a:pt x="307" y="530"/>
                  </a:cubicBezTo>
                  <a:cubicBezTo>
                    <a:pt x="307" y="529"/>
                    <a:pt x="301" y="526"/>
                    <a:pt x="303" y="525"/>
                  </a:cubicBezTo>
                  <a:cubicBezTo>
                    <a:pt x="306" y="522"/>
                    <a:pt x="307" y="525"/>
                    <a:pt x="307" y="525"/>
                  </a:cubicBezTo>
                  <a:cubicBezTo>
                    <a:pt x="311" y="525"/>
                    <a:pt x="311" y="525"/>
                    <a:pt x="311" y="525"/>
                  </a:cubicBezTo>
                  <a:cubicBezTo>
                    <a:pt x="311" y="525"/>
                    <a:pt x="312" y="518"/>
                    <a:pt x="318" y="515"/>
                  </a:cubicBezTo>
                  <a:cubicBezTo>
                    <a:pt x="325" y="512"/>
                    <a:pt x="326" y="516"/>
                    <a:pt x="330" y="514"/>
                  </a:cubicBezTo>
                  <a:cubicBezTo>
                    <a:pt x="334" y="512"/>
                    <a:pt x="332" y="506"/>
                    <a:pt x="332" y="506"/>
                  </a:cubicBezTo>
                  <a:cubicBezTo>
                    <a:pt x="332" y="506"/>
                    <a:pt x="339" y="499"/>
                    <a:pt x="339" y="502"/>
                  </a:cubicBezTo>
                  <a:cubicBezTo>
                    <a:pt x="340" y="504"/>
                    <a:pt x="335" y="508"/>
                    <a:pt x="335" y="508"/>
                  </a:cubicBezTo>
                  <a:cubicBezTo>
                    <a:pt x="340" y="509"/>
                    <a:pt x="340" y="509"/>
                    <a:pt x="340" y="509"/>
                  </a:cubicBezTo>
                  <a:cubicBezTo>
                    <a:pt x="343" y="505"/>
                    <a:pt x="343" y="505"/>
                    <a:pt x="343" y="505"/>
                  </a:cubicBezTo>
                  <a:cubicBezTo>
                    <a:pt x="343" y="502"/>
                    <a:pt x="343" y="502"/>
                    <a:pt x="343" y="502"/>
                  </a:cubicBezTo>
                  <a:cubicBezTo>
                    <a:pt x="343" y="502"/>
                    <a:pt x="349" y="498"/>
                    <a:pt x="355" y="498"/>
                  </a:cubicBezTo>
                  <a:cubicBezTo>
                    <a:pt x="360" y="498"/>
                    <a:pt x="363" y="503"/>
                    <a:pt x="363" y="503"/>
                  </a:cubicBezTo>
                  <a:cubicBezTo>
                    <a:pt x="363" y="503"/>
                    <a:pt x="382" y="508"/>
                    <a:pt x="382" y="509"/>
                  </a:cubicBezTo>
                  <a:cubicBezTo>
                    <a:pt x="382" y="510"/>
                    <a:pt x="383" y="515"/>
                    <a:pt x="383" y="515"/>
                  </a:cubicBezTo>
                  <a:cubicBezTo>
                    <a:pt x="396" y="516"/>
                    <a:pt x="396" y="516"/>
                    <a:pt x="396" y="516"/>
                  </a:cubicBezTo>
                  <a:cubicBezTo>
                    <a:pt x="396" y="516"/>
                    <a:pt x="396" y="506"/>
                    <a:pt x="397" y="508"/>
                  </a:cubicBezTo>
                  <a:cubicBezTo>
                    <a:pt x="398" y="509"/>
                    <a:pt x="406" y="517"/>
                    <a:pt x="406" y="517"/>
                  </a:cubicBezTo>
                  <a:cubicBezTo>
                    <a:pt x="418" y="516"/>
                    <a:pt x="418" y="516"/>
                    <a:pt x="418" y="516"/>
                  </a:cubicBezTo>
                  <a:cubicBezTo>
                    <a:pt x="418" y="516"/>
                    <a:pt x="422" y="518"/>
                    <a:pt x="422" y="519"/>
                  </a:cubicBezTo>
                  <a:cubicBezTo>
                    <a:pt x="422" y="520"/>
                    <a:pt x="418" y="526"/>
                    <a:pt x="421" y="527"/>
                  </a:cubicBezTo>
                  <a:cubicBezTo>
                    <a:pt x="423" y="528"/>
                    <a:pt x="430" y="528"/>
                    <a:pt x="432" y="529"/>
                  </a:cubicBezTo>
                  <a:cubicBezTo>
                    <a:pt x="433" y="530"/>
                    <a:pt x="438" y="538"/>
                    <a:pt x="441" y="538"/>
                  </a:cubicBezTo>
                  <a:cubicBezTo>
                    <a:pt x="445" y="537"/>
                    <a:pt x="448" y="534"/>
                    <a:pt x="448" y="534"/>
                  </a:cubicBezTo>
                  <a:cubicBezTo>
                    <a:pt x="454" y="536"/>
                    <a:pt x="454" y="536"/>
                    <a:pt x="454" y="536"/>
                  </a:cubicBezTo>
                  <a:cubicBezTo>
                    <a:pt x="456" y="542"/>
                    <a:pt x="456" y="542"/>
                    <a:pt x="456" y="542"/>
                  </a:cubicBezTo>
                  <a:cubicBezTo>
                    <a:pt x="459" y="540"/>
                    <a:pt x="459" y="540"/>
                    <a:pt x="459" y="540"/>
                  </a:cubicBezTo>
                  <a:cubicBezTo>
                    <a:pt x="461" y="534"/>
                    <a:pt x="461" y="534"/>
                    <a:pt x="461" y="534"/>
                  </a:cubicBezTo>
                  <a:cubicBezTo>
                    <a:pt x="467" y="536"/>
                    <a:pt x="467" y="536"/>
                    <a:pt x="467" y="536"/>
                  </a:cubicBezTo>
                  <a:cubicBezTo>
                    <a:pt x="469" y="533"/>
                    <a:pt x="469" y="533"/>
                    <a:pt x="469" y="533"/>
                  </a:cubicBezTo>
                  <a:cubicBezTo>
                    <a:pt x="477" y="532"/>
                    <a:pt x="477" y="532"/>
                    <a:pt x="477" y="532"/>
                  </a:cubicBezTo>
                  <a:cubicBezTo>
                    <a:pt x="482" y="533"/>
                    <a:pt x="482" y="533"/>
                    <a:pt x="482" y="533"/>
                  </a:cubicBezTo>
                  <a:cubicBezTo>
                    <a:pt x="482" y="529"/>
                    <a:pt x="482" y="529"/>
                    <a:pt x="482" y="529"/>
                  </a:cubicBezTo>
                  <a:cubicBezTo>
                    <a:pt x="482" y="529"/>
                    <a:pt x="479" y="520"/>
                    <a:pt x="483" y="519"/>
                  </a:cubicBezTo>
                  <a:cubicBezTo>
                    <a:pt x="488" y="517"/>
                    <a:pt x="491" y="519"/>
                    <a:pt x="493" y="518"/>
                  </a:cubicBezTo>
                  <a:cubicBezTo>
                    <a:pt x="495" y="517"/>
                    <a:pt x="493" y="508"/>
                    <a:pt x="497" y="509"/>
                  </a:cubicBezTo>
                  <a:cubicBezTo>
                    <a:pt x="500" y="509"/>
                    <a:pt x="505" y="513"/>
                    <a:pt x="507" y="509"/>
                  </a:cubicBezTo>
                  <a:cubicBezTo>
                    <a:pt x="509" y="504"/>
                    <a:pt x="503" y="501"/>
                    <a:pt x="512" y="501"/>
                  </a:cubicBezTo>
                  <a:cubicBezTo>
                    <a:pt x="521" y="501"/>
                    <a:pt x="520" y="499"/>
                    <a:pt x="520" y="499"/>
                  </a:cubicBezTo>
                  <a:cubicBezTo>
                    <a:pt x="520" y="499"/>
                    <a:pt x="516" y="495"/>
                    <a:pt x="520" y="495"/>
                  </a:cubicBezTo>
                  <a:cubicBezTo>
                    <a:pt x="522" y="494"/>
                    <a:pt x="525" y="497"/>
                    <a:pt x="525" y="497"/>
                  </a:cubicBezTo>
                  <a:cubicBezTo>
                    <a:pt x="528" y="496"/>
                    <a:pt x="528" y="496"/>
                    <a:pt x="528" y="496"/>
                  </a:cubicBezTo>
                  <a:cubicBezTo>
                    <a:pt x="524" y="487"/>
                    <a:pt x="524" y="487"/>
                    <a:pt x="524" y="487"/>
                  </a:cubicBezTo>
                  <a:cubicBezTo>
                    <a:pt x="524" y="487"/>
                    <a:pt x="531" y="486"/>
                    <a:pt x="535" y="478"/>
                  </a:cubicBezTo>
                  <a:cubicBezTo>
                    <a:pt x="537" y="470"/>
                    <a:pt x="535" y="468"/>
                    <a:pt x="534" y="468"/>
                  </a:cubicBezTo>
                  <a:cubicBezTo>
                    <a:pt x="531" y="468"/>
                    <a:pt x="523" y="472"/>
                    <a:pt x="518" y="470"/>
                  </a:cubicBezTo>
                  <a:cubicBezTo>
                    <a:pt x="511" y="468"/>
                    <a:pt x="506" y="465"/>
                    <a:pt x="502" y="456"/>
                  </a:cubicBezTo>
                  <a:cubicBezTo>
                    <a:pt x="496" y="448"/>
                    <a:pt x="499" y="439"/>
                    <a:pt x="502" y="437"/>
                  </a:cubicBezTo>
                  <a:cubicBezTo>
                    <a:pt x="505" y="436"/>
                    <a:pt x="506" y="433"/>
                    <a:pt x="506" y="433"/>
                  </a:cubicBezTo>
                  <a:cubicBezTo>
                    <a:pt x="505" y="421"/>
                    <a:pt x="505" y="421"/>
                    <a:pt x="505" y="421"/>
                  </a:cubicBezTo>
                  <a:cubicBezTo>
                    <a:pt x="505" y="421"/>
                    <a:pt x="498" y="425"/>
                    <a:pt x="496" y="419"/>
                  </a:cubicBezTo>
                  <a:cubicBezTo>
                    <a:pt x="493" y="411"/>
                    <a:pt x="493" y="410"/>
                    <a:pt x="493" y="410"/>
                  </a:cubicBezTo>
                  <a:cubicBezTo>
                    <a:pt x="493" y="410"/>
                    <a:pt x="488" y="416"/>
                    <a:pt x="489" y="409"/>
                  </a:cubicBezTo>
                  <a:cubicBezTo>
                    <a:pt x="489" y="404"/>
                    <a:pt x="494" y="403"/>
                    <a:pt x="494" y="403"/>
                  </a:cubicBezTo>
                  <a:cubicBezTo>
                    <a:pt x="498" y="404"/>
                    <a:pt x="498" y="404"/>
                    <a:pt x="498" y="404"/>
                  </a:cubicBezTo>
                  <a:cubicBezTo>
                    <a:pt x="498" y="404"/>
                    <a:pt x="511" y="401"/>
                    <a:pt x="512" y="394"/>
                  </a:cubicBezTo>
                  <a:cubicBezTo>
                    <a:pt x="514" y="387"/>
                    <a:pt x="514" y="386"/>
                    <a:pt x="512" y="384"/>
                  </a:cubicBezTo>
                  <a:cubicBezTo>
                    <a:pt x="509" y="382"/>
                    <a:pt x="507" y="384"/>
                    <a:pt x="507" y="382"/>
                  </a:cubicBezTo>
                  <a:cubicBezTo>
                    <a:pt x="507" y="370"/>
                    <a:pt x="507" y="370"/>
                    <a:pt x="507" y="370"/>
                  </a:cubicBezTo>
                  <a:cubicBezTo>
                    <a:pt x="507" y="370"/>
                    <a:pt x="496" y="369"/>
                    <a:pt x="499" y="362"/>
                  </a:cubicBezTo>
                  <a:cubicBezTo>
                    <a:pt x="503" y="356"/>
                    <a:pt x="511" y="359"/>
                    <a:pt x="511" y="353"/>
                  </a:cubicBezTo>
                  <a:cubicBezTo>
                    <a:pt x="511" y="345"/>
                    <a:pt x="505" y="343"/>
                    <a:pt x="505" y="343"/>
                  </a:cubicBezTo>
                  <a:cubicBezTo>
                    <a:pt x="504" y="340"/>
                    <a:pt x="504" y="340"/>
                    <a:pt x="504" y="340"/>
                  </a:cubicBezTo>
                  <a:cubicBezTo>
                    <a:pt x="500" y="340"/>
                    <a:pt x="500" y="340"/>
                    <a:pt x="500" y="340"/>
                  </a:cubicBezTo>
                  <a:cubicBezTo>
                    <a:pt x="500" y="340"/>
                    <a:pt x="503" y="336"/>
                    <a:pt x="504" y="331"/>
                  </a:cubicBezTo>
                  <a:cubicBezTo>
                    <a:pt x="505" y="327"/>
                    <a:pt x="502" y="325"/>
                    <a:pt x="502" y="325"/>
                  </a:cubicBezTo>
                  <a:cubicBezTo>
                    <a:pt x="503" y="320"/>
                    <a:pt x="503" y="320"/>
                    <a:pt x="503" y="320"/>
                  </a:cubicBezTo>
                  <a:cubicBezTo>
                    <a:pt x="503" y="320"/>
                    <a:pt x="497" y="315"/>
                    <a:pt x="489" y="316"/>
                  </a:cubicBezTo>
                  <a:cubicBezTo>
                    <a:pt x="480" y="317"/>
                    <a:pt x="475" y="323"/>
                    <a:pt x="475" y="326"/>
                  </a:cubicBezTo>
                  <a:cubicBezTo>
                    <a:pt x="475" y="328"/>
                    <a:pt x="477" y="329"/>
                    <a:pt x="477" y="329"/>
                  </a:cubicBezTo>
                  <a:cubicBezTo>
                    <a:pt x="471" y="336"/>
                    <a:pt x="471" y="336"/>
                    <a:pt x="471" y="336"/>
                  </a:cubicBezTo>
                  <a:cubicBezTo>
                    <a:pt x="464" y="336"/>
                    <a:pt x="464" y="336"/>
                    <a:pt x="464" y="336"/>
                  </a:cubicBezTo>
                  <a:cubicBezTo>
                    <a:pt x="463" y="330"/>
                    <a:pt x="463" y="330"/>
                    <a:pt x="463" y="330"/>
                  </a:cubicBezTo>
                  <a:cubicBezTo>
                    <a:pt x="467" y="330"/>
                    <a:pt x="467" y="330"/>
                    <a:pt x="467" y="330"/>
                  </a:cubicBezTo>
                  <a:cubicBezTo>
                    <a:pt x="472" y="323"/>
                    <a:pt x="472" y="323"/>
                    <a:pt x="472" y="323"/>
                  </a:cubicBezTo>
                  <a:cubicBezTo>
                    <a:pt x="472" y="323"/>
                    <a:pt x="465" y="320"/>
                    <a:pt x="470" y="312"/>
                  </a:cubicBezTo>
                  <a:cubicBezTo>
                    <a:pt x="474" y="306"/>
                    <a:pt x="485" y="303"/>
                    <a:pt x="487" y="297"/>
                  </a:cubicBezTo>
                  <a:cubicBezTo>
                    <a:pt x="489" y="291"/>
                    <a:pt x="486" y="285"/>
                    <a:pt x="488" y="284"/>
                  </a:cubicBezTo>
                  <a:cubicBezTo>
                    <a:pt x="491" y="282"/>
                    <a:pt x="495" y="283"/>
                    <a:pt x="498" y="280"/>
                  </a:cubicBezTo>
                  <a:cubicBezTo>
                    <a:pt x="502" y="277"/>
                    <a:pt x="514" y="261"/>
                    <a:pt x="514" y="261"/>
                  </a:cubicBezTo>
                  <a:cubicBezTo>
                    <a:pt x="509" y="260"/>
                    <a:pt x="509" y="260"/>
                    <a:pt x="509" y="260"/>
                  </a:cubicBezTo>
                  <a:cubicBezTo>
                    <a:pt x="509" y="260"/>
                    <a:pt x="511" y="248"/>
                    <a:pt x="515" y="249"/>
                  </a:cubicBezTo>
                  <a:cubicBezTo>
                    <a:pt x="521" y="249"/>
                    <a:pt x="520" y="256"/>
                    <a:pt x="524" y="257"/>
                  </a:cubicBezTo>
                  <a:cubicBezTo>
                    <a:pt x="528" y="257"/>
                    <a:pt x="536" y="252"/>
                    <a:pt x="536" y="252"/>
                  </a:cubicBezTo>
                  <a:cubicBezTo>
                    <a:pt x="536" y="249"/>
                    <a:pt x="536" y="249"/>
                    <a:pt x="536" y="249"/>
                  </a:cubicBezTo>
                  <a:cubicBezTo>
                    <a:pt x="543" y="244"/>
                    <a:pt x="543" y="244"/>
                    <a:pt x="543" y="244"/>
                  </a:cubicBezTo>
                  <a:cubicBezTo>
                    <a:pt x="540" y="237"/>
                    <a:pt x="542" y="228"/>
                    <a:pt x="545" y="221"/>
                  </a:cubicBezTo>
                  <a:cubicBezTo>
                    <a:pt x="546" y="219"/>
                    <a:pt x="546" y="207"/>
                    <a:pt x="548" y="204"/>
                  </a:cubicBezTo>
                  <a:cubicBezTo>
                    <a:pt x="551" y="201"/>
                    <a:pt x="553" y="197"/>
                    <a:pt x="552" y="194"/>
                  </a:cubicBezTo>
                  <a:cubicBezTo>
                    <a:pt x="557" y="179"/>
                    <a:pt x="557" y="179"/>
                    <a:pt x="557" y="179"/>
                  </a:cubicBezTo>
                  <a:cubicBezTo>
                    <a:pt x="562" y="172"/>
                    <a:pt x="562" y="172"/>
                    <a:pt x="562" y="172"/>
                  </a:cubicBezTo>
                  <a:cubicBezTo>
                    <a:pt x="563" y="168"/>
                    <a:pt x="568" y="169"/>
                    <a:pt x="570" y="167"/>
                  </a:cubicBezTo>
                  <a:cubicBezTo>
                    <a:pt x="572" y="164"/>
                    <a:pt x="571" y="158"/>
                    <a:pt x="575" y="156"/>
                  </a:cubicBezTo>
                  <a:close/>
                  <a:moveTo>
                    <a:pt x="621" y="571"/>
                  </a:moveTo>
                  <a:cubicBezTo>
                    <a:pt x="617" y="569"/>
                    <a:pt x="617" y="569"/>
                    <a:pt x="617" y="569"/>
                  </a:cubicBezTo>
                  <a:cubicBezTo>
                    <a:pt x="617" y="569"/>
                    <a:pt x="618" y="561"/>
                    <a:pt x="619" y="558"/>
                  </a:cubicBezTo>
                  <a:cubicBezTo>
                    <a:pt x="620" y="553"/>
                    <a:pt x="618" y="545"/>
                    <a:pt x="618" y="545"/>
                  </a:cubicBezTo>
                  <a:cubicBezTo>
                    <a:pt x="612" y="544"/>
                    <a:pt x="612" y="544"/>
                    <a:pt x="612" y="544"/>
                  </a:cubicBezTo>
                  <a:cubicBezTo>
                    <a:pt x="612" y="544"/>
                    <a:pt x="614" y="565"/>
                    <a:pt x="610" y="565"/>
                  </a:cubicBezTo>
                  <a:cubicBezTo>
                    <a:pt x="606" y="566"/>
                    <a:pt x="606" y="563"/>
                    <a:pt x="601" y="563"/>
                  </a:cubicBezTo>
                  <a:cubicBezTo>
                    <a:pt x="595" y="563"/>
                    <a:pt x="596" y="568"/>
                    <a:pt x="596" y="568"/>
                  </a:cubicBezTo>
                  <a:cubicBezTo>
                    <a:pt x="596" y="568"/>
                    <a:pt x="588" y="569"/>
                    <a:pt x="583" y="572"/>
                  </a:cubicBezTo>
                  <a:cubicBezTo>
                    <a:pt x="577" y="575"/>
                    <a:pt x="578" y="579"/>
                    <a:pt x="578" y="579"/>
                  </a:cubicBezTo>
                  <a:cubicBezTo>
                    <a:pt x="577" y="583"/>
                    <a:pt x="577" y="583"/>
                    <a:pt x="577" y="583"/>
                  </a:cubicBezTo>
                  <a:cubicBezTo>
                    <a:pt x="573" y="585"/>
                    <a:pt x="573" y="585"/>
                    <a:pt x="573" y="585"/>
                  </a:cubicBezTo>
                  <a:cubicBezTo>
                    <a:pt x="573" y="590"/>
                    <a:pt x="573" y="590"/>
                    <a:pt x="573" y="590"/>
                  </a:cubicBezTo>
                  <a:cubicBezTo>
                    <a:pt x="577" y="592"/>
                    <a:pt x="577" y="592"/>
                    <a:pt x="577" y="592"/>
                  </a:cubicBezTo>
                  <a:cubicBezTo>
                    <a:pt x="573" y="596"/>
                    <a:pt x="573" y="596"/>
                    <a:pt x="573" y="596"/>
                  </a:cubicBezTo>
                  <a:cubicBezTo>
                    <a:pt x="574" y="601"/>
                    <a:pt x="574" y="601"/>
                    <a:pt x="574" y="601"/>
                  </a:cubicBezTo>
                  <a:cubicBezTo>
                    <a:pt x="574" y="601"/>
                    <a:pt x="576" y="604"/>
                    <a:pt x="578" y="604"/>
                  </a:cubicBezTo>
                  <a:cubicBezTo>
                    <a:pt x="581" y="605"/>
                    <a:pt x="578" y="609"/>
                    <a:pt x="578" y="609"/>
                  </a:cubicBezTo>
                  <a:cubicBezTo>
                    <a:pt x="574" y="616"/>
                    <a:pt x="574" y="616"/>
                    <a:pt x="574" y="616"/>
                  </a:cubicBezTo>
                  <a:cubicBezTo>
                    <a:pt x="574" y="616"/>
                    <a:pt x="584" y="615"/>
                    <a:pt x="584" y="619"/>
                  </a:cubicBezTo>
                  <a:cubicBezTo>
                    <a:pt x="585" y="622"/>
                    <a:pt x="577" y="627"/>
                    <a:pt x="577" y="627"/>
                  </a:cubicBezTo>
                  <a:cubicBezTo>
                    <a:pt x="577" y="629"/>
                    <a:pt x="577" y="629"/>
                    <a:pt x="577" y="629"/>
                  </a:cubicBezTo>
                  <a:cubicBezTo>
                    <a:pt x="577" y="629"/>
                    <a:pt x="584" y="627"/>
                    <a:pt x="586" y="628"/>
                  </a:cubicBezTo>
                  <a:cubicBezTo>
                    <a:pt x="588" y="630"/>
                    <a:pt x="590" y="632"/>
                    <a:pt x="590" y="632"/>
                  </a:cubicBezTo>
                  <a:cubicBezTo>
                    <a:pt x="583" y="636"/>
                    <a:pt x="583" y="636"/>
                    <a:pt x="583" y="636"/>
                  </a:cubicBezTo>
                  <a:cubicBezTo>
                    <a:pt x="585" y="643"/>
                    <a:pt x="585" y="643"/>
                    <a:pt x="585" y="643"/>
                  </a:cubicBezTo>
                  <a:cubicBezTo>
                    <a:pt x="585" y="643"/>
                    <a:pt x="594" y="646"/>
                    <a:pt x="597" y="646"/>
                  </a:cubicBezTo>
                  <a:cubicBezTo>
                    <a:pt x="601" y="647"/>
                    <a:pt x="598" y="652"/>
                    <a:pt x="598" y="652"/>
                  </a:cubicBezTo>
                  <a:cubicBezTo>
                    <a:pt x="603" y="651"/>
                    <a:pt x="603" y="651"/>
                    <a:pt x="603" y="651"/>
                  </a:cubicBezTo>
                  <a:cubicBezTo>
                    <a:pt x="603" y="651"/>
                    <a:pt x="609" y="636"/>
                    <a:pt x="611" y="631"/>
                  </a:cubicBezTo>
                  <a:cubicBezTo>
                    <a:pt x="612" y="626"/>
                    <a:pt x="614" y="615"/>
                    <a:pt x="614" y="614"/>
                  </a:cubicBezTo>
                  <a:cubicBezTo>
                    <a:pt x="614" y="612"/>
                    <a:pt x="622" y="607"/>
                    <a:pt x="624" y="600"/>
                  </a:cubicBezTo>
                  <a:cubicBezTo>
                    <a:pt x="626" y="595"/>
                    <a:pt x="621" y="571"/>
                    <a:pt x="621" y="571"/>
                  </a:cubicBezTo>
                  <a:close/>
                  <a:moveTo>
                    <a:pt x="56" y="207"/>
                  </a:moveTo>
                  <a:cubicBezTo>
                    <a:pt x="56" y="212"/>
                    <a:pt x="56" y="212"/>
                    <a:pt x="56" y="212"/>
                  </a:cubicBezTo>
                  <a:cubicBezTo>
                    <a:pt x="61" y="215"/>
                    <a:pt x="64" y="213"/>
                    <a:pt x="64" y="213"/>
                  </a:cubicBezTo>
                  <a:cubicBezTo>
                    <a:pt x="57" y="204"/>
                    <a:pt x="57" y="204"/>
                    <a:pt x="57" y="204"/>
                  </a:cubicBezTo>
                  <a:lnTo>
                    <a:pt x="56" y="207"/>
                  </a:lnTo>
                  <a:close/>
                  <a:moveTo>
                    <a:pt x="126" y="100"/>
                  </a:moveTo>
                  <a:cubicBezTo>
                    <a:pt x="130" y="103"/>
                    <a:pt x="135" y="100"/>
                    <a:pt x="129" y="94"/>
                  </a:cubicBezTo>
                  <a:cubicBezTo>
                    <a:pt x="122" y="90"/>
                    <a:pt x="120" y="93"/>
                    <a:pt x="120" y="93"/>
                  </a:cubicBezTo>
                  <a:cubicBezTo>
                    <a:pt x="121" y="99"/>
                    <a:pt x="121" y="99"/>
                    <a:pt x="121" y="99"/>
                  </a:cubicBezTo>
                  <a:lnTo>
                    <a:pt x="126" y="100"/>
                  </a:lnTo>
                  <a:close/>
                  <a:moveTo>
                    <a:pt x="112" y="79"/>
                  </a:moveTo>
                  <a:cubicBezTo>
                    <a:pt x="116" y="79"/>
                    <a:pt x="121" y="74"/>
                    <a:pt x="113" y="75"/>
                  </a:cubicBezTo>
                  <a:cubicBezTo>
                    <a:pt x="104" y="76"/>
                    <a:pt x="112" y="79"/>
                    <a:pt x="112" y="7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8" name="Freeform 143" descr="© INSCALE GmbH, 18.06.2010"/>
            <p:cNvSpPr>
              <a:spLocks/>
            </p:cNvSpPr>
            <p:nvPr/>
          </p:nvSpPr>
          <p:spPr bwMode="auto">
            <a:xfrm>
              <a:off x="4142720" y="5240343"/>
              <a:ext cx="536904" cy="890565"/>
            </a:xfrm>
            <a:custGeom>
              <a:avLst/>
              <a:gdLst/>
              <a:ahLst/>
              <a:cxnLst>
                <a:cxn ang="0">
                  <a:pos x="89" y="295"/>
                </a:cxn>
                <a:cxn ang="0">
                  <a:pos x="102" y="279"/>
                </a:cxn>
                <a:cxn ang="0">
                  <a:pos x="120" y="271"/>
                </a:cxn>
                <a:cxn ang="0">
                  <a:pos x="113" y="267"/>
                </a:cxn>
                <a:cxn ang="0">
                  <a:pos x="113" y="231"/>
                </a:cxn>
                <a:cxn ang="0">
                  <a:pos x="133" y="213"/>
                </a:cxn>
                <a:cxn ang="0">
                  <a:pos x="118" y="190"/>
                </a:cxn>
                <a:cxn ang="0">
                  <a:pos x="117" y="183"/>
                </a:cxn>
                <a:cxn ang="0">
                  <a:pos x="138" y="173"/>
                </a:cxn>
                <a:cxn ang="0">
                  <a:pos x="145" y="165"/>
                </a:cxn>
                <a:cxn ang="0">
                  <a:pos x="146" y="142"/>
                </a:cxn>
                <a:cxn ang="0">
                  <a:pos x="159" y="133"/>
                </a:cxn>
                <a:cxn ang="0">
                  <a:pos x="165" y="100"/>
                </a:cxn>
                <a:cxn ang="0">
                  <a:pos x="169" y="88"/>
                </a:cxn>
                <a:cxn ang="0">
                  <a:pos x="183" y="78"/>
                </a:cxn>
                <a:cxn ang="0">
                  <a:pos x="203" y="57"/>
                </a:cxn>
                <a:cxn ang="0">
                  <a:pos x="190" y="44"/>
                </a:cxn>
                <a:cxn ang="0">
                  <a:pos x="183" y="30"/>
                </a:cxn>
                <a:cxn ang="0">
                  <a:pos x="179" y="31"/>
                </a:cxn>
                <a:cxn ang="0">
                  <a:pos x="164" y="24"/>
                </a:cxn>
                <a:cxn ang="0">
                  <a:pos x="147" y="27"/>
                </a:cxn>
                <a:cxn ang="0">
                  <a:pos x="135" y="23"/>
                </a:cxn>
                <a:cxn ang="0">
                  <a:pos x="125" y="21"/>
                </a:cxn>
                <a:cxn ang="0">
                  <a:pos x="120" y="10"/>
                </a:cxn>
                <a:cxn ang="0">
                  <a:pos x="116" y="6"/>
                </a:cxn>
                <a:cxn ang="0">
                  <a:pos x="109" y="4"/>
                </a:cxn>
                <a:cxn ang="0">
                  <a:pos x="90" y="6"/>
                </a:cxn>
                <a:cxn ang="0">
                  <a:pos x="78" y="14"/>
                </a:cxn>
                <a:cxn ang="0">
                  <a:pos x="82" y="21"/>
                </a:cxn>
                <a:cxn ang="0">
                  <a:pos x="79" y="30"/>
                </a:cxn>
                <a:cxn ang="0">
                  <a:pos x="79" y="67"/>
                </a:cxn>
                <a:cxn ang="0">
                  <a:pos x="70" y="89"/>
                </a:cxn>
                <a:cxn ang="0">
                  <a:pos x="77" y="81"/>
                </a:cxn>
                <a:cxn ang="0">
                  <a:pos x="77" y="90"/>
                </a:cxn>
                <a:cxn ang="0">
                  <a:pos x="53" y="115"/>
                </a:cxn>
                <a:cxn ang="0">
                  <a:pos x="39" y="147"/>
                </a:cxn>
                <a:cxn ang="0">
                  <a:pos x="35" y="155"/>
                </a:cxn>
                <a:cxn ang="0">
                  <a:pos x="28" y="164"/>
                </a:cxn>
                <a:cxn ang="0">
                  <a:pos x="17" y="165"/>
                </a:cxn>
                <a:cxn ang="0">
                  <a:pos x="10" y="181"/>
                </a:cxn>
                <a:cxn ang="0">
                  <a:pos x="2" y="197"/>
                </a:cxn>
                <a:cxn ang="0">
                  <a:pos x="17" y="209"/>
                </a:cxn>
                <a:cxn ang="0">
                  <a:pos x="30" y="207"/>
                </a:cxn>
                <a:cxn ang="0">
                  <a:pos x="20" y="216"/>
                </a:cxn>
                <a:cxn ang="0">
                  <a:pos x="12" y="213"/>
                </a:cxn>
                <a:cxn ang="0">
                  <a:pos x="11" y="226"/>
                </a:cxn>
                <a:cxn ang="0">
                  <a:pos x="29" y="225"/>
                </a:cxn>
                <a:cxn ang="0">
                  <a:pos x="36" y="224"/>
                </a:cxn>
                <a:cxn ang="0">
                  <a:pos x="40" y="233"/>
                </a:cxn>
                <a:cxn ang="0">
                  <a:pos x="30" y="228"/>
                </a:cxn>
                <a:cxn ang="0">
                  <a:pos x="19" y="260"/>
                </a:cxn>
                <a:cxn ang="0">
                  <a:pos x="21" y="275"/>
                </a:cxn>
                <a:cxn ang="0">
                  <a:pos x="16" y="297"/>
                </a:cxn>
                <a:cxn ang="0">
                  <a:pos x="10" y="308"/>
                </a:cxn>
                <a:cxn ang="0">
                  <a:pos x="0" y="322"/>
                </a:cxn>
                <a:cxn ang="0">
                  <a:pos x="51" y="334"/>
                </a:cxn>
                <a:cxn ang="0">
                  <a:pos x="73" y="328"/>
                </a:cxn>
                <a:cxn ang="0">
                  <a:pos x="85" y="311"/>
                </a:cxn>
              </a:cxnLst>
              <a:rect l="0" t="0" r="r" b="b"/>
              <a:pathLst>
                <a:path w="203" h="336">
                  <a:moveTo>
                    <a:pt x="83" y="304"/>
                  </a:moveTo>
                  <a:cubicBezTo>
                    <a:pt x="83" y="304"/>
                    <a:pt x="85" y="300"/>
                    <a:pt x="89" y="295"/>
                  </a:cubicBezTo>
                  <a:cubicBezTo>
                    <a:pt x="93" y="289"/>
                    <a:pt x="100" y="287"/>
                    <a:pt x="100" y="287"/>
                  </a:cubicBezTo>
                  <a:cubicBezTo>
                    <a:pt x="102" y="279"/>
                    <a:pt x="102" y="279"/>
                    <a:pt x="102" y="279"/>
                  </a:cubicBezTo>
                  <a:cubicBezTo>
                    <a:pt x="117" y="278"/>
                    <a:pt x="117" y="278"/>
                    <a:pt x="117" y="278"/>
                  </a:cubicBezTo>
                  <a:cubicBezTo>
                    <a:pt x="120" y="271"/>
                    <a:pt x="120" y="271"/>
                    <a:pt x="120" y="271"/>
                  </a:cubicBezTo>
                  <a:cubicBezTo>
                    <a:pt x="122" y="267"/>
                    <a:pt x="122" y="267"/>
                    <a:pt x="122" y="267"/>
                  </a:cubicBezTo>
                  <a:cubicBezTo>
                    <a:pt x="113" y="267"/>
                    <a:pt x="113" y="267"/>
                    <a:pt x="113" y="267"/>
                  </a:cubicBezTo>
                  <a:cubicBezTo>
                    <a:pt x="104" y="248"/>
                    <a:pt x="104" y="248"/>
                    <a:pt x="104" y="248"/>
                  </a:cubicBezTo>
                  <a:cubicBezTo>
                    <a:pt x="113" y="231"/>
                    <a:pt x="113" y="231"/>
                    <a:pt x="113" y="231"/>
                  </a:cubicBezTo>
                  <a:cubicBezTo>
                    <a:pt x="123" y="228"/>
                    <a:pt x="123" y="228"/>
                    <a:pt x="123" y="228"/>
                  </a:cubicBezTo>
                  <a:cubicBezTo>
                    <a:pt x="123" y="228"/>
                    <a:pt x="131" y="219"/>
                    <a:pt x="133" y="213"/>
                  </a:cubicBezTo>
                  <a:cubicBezTo>
                    <a:pt x="135" y="207"/>
                    <a:pt x="125" y="209"/>
                    <a:pt x="125" y="209"/>
                  </a:cubicBezTo>
                  <a:cubicBezTo>
                    <a:pt x="118" y="190"/>
                    <a:pt x="118" y="190"/>
                    <a:pt x="118" y="190"/>
                  </a:cubicBezTo>
                  <a:cubicBezTo>
                    <a:pt x="118" y="190"/>
                    <a:pt x="121" y="186"/>
                    <a:pt x="121" y="183"/>
                  </a:cubicBezTo>
                  <a:cubicBezTo>
                    <a:pt x="121" y="181"/>
                    <a:pt x="117" y="183"/>
                    <a:pt x="117" y="183"/>
                  </a:cubicBezTo>
                  <a:cubicBezTo>
                    <a:pt x="111" y="168"/>
                    <a:pt x="111" y="168"/>
                    <a:pt x="111" y="168"/>
                  </a:cubicBezTo>
                  <a:cubicBezTo>
                    <a:pt x="138" y="173"/>
                    <a:pt x="138" y="173"/>
                    <a:pt x="138" y="173"/>
                  </a:cubicBezTo>
                  <a:cubicBezTo>
                    <a:pt x="142" y="165"/>
                    <a:pt x="142" y="165"/>
                    <a:pt x="142" y="165"/>
                  </a:cubicBezTo>
                  <a:cubicBezTo>
                    <a:pt x="145" y="165"/>
                    <a:pt x="145" y="165"/>
                    <a:pt x="145" y="165"/>
                  </a:cubicBezTo>
                  <a:cubicBezTo>
                    <a:pt x="150" y="154"/>
                    <a:pt x="150" y="154"/>
                    <a:pt x="150" y="154"/>
                  </a:cubicBezTo>
                  <a:cubicBezTo>
                    <a:pt x="150" y="154"/>
                    <a:pt x="146" y="147"/>
                    <a:pt x="146" y="142"/>
                  </a:cubicBezTo>
                  <a:cubicBezTo>
                    <a:pt x="146" y="137"/>
                    <a:pt x="153" y="138"/>
                    <a:pt x="153" y="138"/>
                  </a:cubicBezTo>
                  <a:cubicBezTo>
                    <a:pt x="159" y="133"/>
                    <a:pt x="159" y="133"/>
                    <a:pt x="159" y="133"/>
                  </a:cubicBezTo>
                  <a:cubicBezTo>
                    <a:pt x="157" y="125"/>
                    <a:pt x="157" y="125"/>
                    <a:pt x="157" y="125"/>
                  </a:cubicBezTo>
                  <a:cubicBezTo>
                    <a:pt x="165" y="100"/>
                    <a:pt x="165" y="100"/>
                    <a:pt x="165" y="100"/>
                  </a:cubicBezTo>
                  <a:cubicBezTo>
                    <a:pt x="162" y="88"/>
                    <a:pt x="162" y="88"/>
                    <a:pt x="162" y="88"/>
                  </a:cubicBezTo>
                  <a:cubicBezTo>
                    <a:pt x="169" y="88"/>
                    <a:pt x="169" y="88"/>
                    <a:pt x="169" y="88"/>
                  </a:cubicBezTo>
                  <a:cubicBezTo>
                    <a:pt x="177" y="78"/>
                    <a:pt x="177" y="78"/>
                    <a:pt x="177" y="78"/>
                  </a:cubicBezTo>
                  <a:cubicBezTo>
                    <a:pt x="183" y="78"/>
                    <a:pt x="183" y="78"/>
                    <a:pt x="183" y="78"/>
                  </a:cubicBezTo>
                  <a:cubicBezTo>
                    <a:pt x="185" y="78"/>
                    <a:pt x="195" y="71"/>
                    <a:pt x="195" y="71"/>
                  </a:cubicBezTo>
                  <a:cubicBezTo>
                    <a:pt x="195" y="71"/>
                    <a:pt x="202" y="62"/>
                    <a:pt x="203" y="57"/>
                  </a:cubicBezTo>
                  <a:cubicBezTo>
                    <a:pt x="203" y="53"/>
                    <a:pt x="195" y="53"/>
                    <a:pt x="191" y="53"/>
                  </a:cubicBezTo>
                  <a:cubicBezTo>
                    <a:pt x="187" y="53"/>
                    <a:pt x="190" y="44"/>
                    <a:pt x="190" y="44"/>
                  </a:cubicBezTo>
                  <a:cubicBezTo>
                    <a:pt x="192" y="32"/>
                    <a:pt x="192" y="32"/>
                    <a:pt x="192" y="32"/>
                  </a:cubicBezTo>
                  <a:cubicBezTo>
                    <a:pt x="183" y="30"/>
                    <a:pt x="183" y="30"/>
                    <a:pt x="183" y="30"/>
                  </a:cubicBezTo>
                  <a:cubicBezTo>
                    <a:pt x="183" y="28"/>
                    <a:pt x="183" y="28"/>
                    <a:pt x="183" y="28"/>
                  </a:cubicBezTo>
                  <a:cubicBezTo>
                    <a:pt x="179" y="31"/>
                    <a:pt x="179" y="31"/>
                    <a:pt x="179" y="31"/>
                  </a:cubicBezTo>
                  <a:cubicBezTo>
                    <a:pt x="169" y="28"/>
                    <a:pt x="169" y="28"/>
                    <a:pt x="169" y="28"/>
                  </a:cubicBezTo>
                  <a:cubicBezTo>
                    <a:pt x="169" y="28"/>
                    <a:pt x="168" y="24"/>
                    <a:pt x="164" y="24"/>
                  </a:cubicBezTo>
                  <a:cubicBezTo>
                    <a:pt x="161" y="24"/>
                    <a:pt x="163" y="30"/>
                    <a:pt x="157" y="31"/>
                  </a:cubicBezTo>
                  <a:cubicBezTo>
                    <a:pt x="151" y="34"/>
                    <a:pt x="147" y="27"/>
                    <a:pt x="147" y="27"/>
                  </a:cubicBezTo>
                  <a:cubicBezTo>
                    <a:pt x="142" y="29"/>
                    <a:pt x="142" y="29"/>
                    <a:pt x="142" y="29"/>
                  </a:cubicBezTo>
                  <a:cubicBezTo>
                    <a:pt x="135" y="23"/>
                    <a:pt x="135" y="23"/>
                    <a:pt x="135" y="23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25" y="21"/>
                    <a:pt x="125" y="21"/>
                    <a:pt x="125" y="21"/>
                  </a:cubicBezTo>
                  <a:cubicBezTo>
                    <a:pt x="125" y="21"/>
                    <a:pt x="121" y="30"/>
                    <a:pt x="113" y="23"/>
                  </a:cubicBezTo>
                  <a:cubicBezTo>
                    <a:pt x="105" y="16"/>
                    <a:pt x="120" y="10"/>
                    <a:pt x="120" y="10"/>
                  </a:cubicBezTo>
                  <a:cubicBezTo>
                    <a:pt x="120" y="7"/>
                    <a:pt x="120" y="7"/>
                    <a:pt x="120" y="7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95" y="1"/>
                    <a:pt x="95" y="1"/>
                    <a:pt x="95" y="1"/>
                  </a:cubicBezTo>
                  <a:cubicBezTo>
                    <a:pt x="90" y="6"/>
                    <a:pt x="90" y="6"/>
                    <a:pt x="90" y="6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8" y="14"/>
                    <a:pt x="78" y="14"/>
                    <a:pt x="78" y="14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82" y="21"/>
                    <a:pt x="82" y="21"/>
                    <a:pt x="82" y="21"/>
                  </a:cubicBezTo>
                  <a:cubicBezTo>
                    <a:pt x="79" y="24"/>
                    <a:pt x="79" y="24"/>
                    <a:pt x="79" y="24"/>
                  </a:cubicBezTo>
                  <a:cubicBezTo>
                    <a:pt x="79" y="30"/>
                    <a:pt x="79" y="30"/>
                    <a:pt x="79" y="30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69" y="86"/>
                    <a:pt x="69" y="86"/>
                    <a:pt x="69" y="86"/>
                  </a:cubicBezTo>
                  <a:cubicBezTo>
                    <a:pt x="70" y="89"/>
                    <a:pt x="70" y="89"/>
                    <a:pt x="70" y="89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7" y="81"/>
                    <a:pt x="77" y="81"/>
                    <a:pt x="77" y="81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68" y="91"/>
                    <a:pt x="68" y="91"/>
                    <a:pt x="68" y="91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4" y="119"/>
                    <a:pt x="54" y="119"/>
                    <a:pt x="54" y="119"/>
                  </a:cubicBezTo>
                  <a:cubicBezTo>
                    <a:pt x="39" y="147"/>
                    <a:pt x="39" y="147"/>
                    <a:pt x="39" y="147"/>
                  </a:cubicBezTo>
                  <a:cubicBezTo>
                    <a:pt x="34" y="152"/>
                    <a:pt x="34" y="152"/>
                    <a:pt x="34" y="152"/>
                  </a:cubicBezTo>
                  <a:cubicBezTo>
                    <a:pt x="35" y="155"/>
                    <a:pt x="35" y="155"/>
                    <a:pt x="35" y="155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6" y="163"/>
                    <a:pt x="26" y="163"/>
                    <a:pt x="26" y="163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0" y="181"/>
                    <a:pt x="10" y="181"/>
                    <a:pt x="10" y="181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2" y="197"/>
                    <a:pt x="2" y="197"/>
                    <a:pt x="2" y="197"/>
                  </a:cubicBezTo>
                  <a:cubicBezTo>
                    <a:pt x="2" y="204"/>
                    <a:pt x="2" y="204"/>
                    <a:pt x="2" y="204"/>
                  </a:cubicBezTo>
                  <a:cubicBezTo>
                    <a:pt x="17" y="209"/>
                    <a:pt x="17" y="209"/>
                    <a:pt x="17" y="209"/>
                  </a:cubicBezTo>
                  <a:cubicBezTo>
                    <a:pt x="29" y="197"/>
                    <a:pt x="29" y="197"/>
                    <a:pt x="29" y="197"/>
                  </a:cubicBezTo>
                  <a:cubicBezTo>
                    <a:pt x="30" y="207"/>
                    <a:pt x="30" y="207"/>
                    <a:pt x="30" y="207"/>
                  </a:cubicBezTo>
                  <a:cubicBezTo>
                    <a:pt x="23" y="211"/>
                    <a:pt x="23" y="211"/>
                    <a:pt x="23" y="211"/>
                  </a:cubicBezTo>
                  <a:cubicBezTo>
                    <a:pt x="20" y="216"/>
                    <a:pt x="20" y="216"/>
                    <a:pt x="20" y="216"/>
                  </a:cubicBezTo>
                  <a:cubicBezTo>
                    <a:pt x="19" y="212"/>
                    <a:pt x="19" y="212"/>
                    <a:pt x="19" y="212"/>
                  </a:cubicBezTo>
                  <a:cubicBezTo>
                    <a:pt x="12" y="213"/>
                    <a:pt x="12" y="213"/>
                    <a:pt x="12" y="213"/>
                  </a:cubicBezTo>
                  <a:cubicBezTo>
                    <a:pt x="12" y="218"/>
                    <a:pt x="12" y="218"/>
                    <a:pt x="12" y="218"/>
                  </a:cubicBezTo>
                  <a:cubicBezTo>
                    <a:pt x="11" y="220"/>
                    <a:pt x="11" y="226"/>
                    <a:pt x="11" y="226"/>
                  </a:cubicBezTo>
                  <a:cubicBezTo>
                    <a:pt x="11" y="226"/>
                    <a:pt x="18" y="229"/>
                    <a:pt x="20" y="228"/>
                  </a:cubicBezTo>
                  <a:cubicBezTo>
                    <a:pt x="22" y="227"/>
                    <a:pt x="29" y="225"/>
                    <a:pt x="29" y="225"/>
                  </a:cubicBezTo>
                  <a:cubicBezTo>
                    <a:pt x="33" y="227"/>
                    <a:pt x="33" y="227"/>
                    <a:pt x="33" y="227"/>
                  </a:cubicBezTo>
                  <a:cubicBezTo>
                    <a:pt x="36" y="224"/>
                    <a:pt x="36" y="224"/>
                    <a:pt x="36" y="224"/>
                  </a:cubicBezTo>
                  <a:cubicBezTo>
                    <a:pt x="35" y="229"/>
                    <a:pt x="35" y="229"/>
                    <a:pt x="35" y="229"/>
                  </a:cubicBezTo>
                  <a:cubicBezTo>
                    <a:pt x="40" y="233"/>
                    <a:pt x="40" y="233"/>
                    <a:pt x="40" y="233"/>
                  </a:cubicBezTo>
                  <a:cubicBezTo>
                    <a:pt x="36" y="233"/>
                    <a:pt x="36" y="233"/>
                    <a:pt x="36" y="233"/>
                  </a:cubicBezTo>
                  <a:cubicBezTo>
                    <a:pt x="30" y="228"/>
                    <a:pt x="30" y="228"/>
                    <a:pt x="30" y="228"/>
                  </a:cubicBezTo>
                  <a:cubicBezTo>
                    <a:pt x="30" y="228"/>
                    <a:pt x="32" y="239"/>
                    <a:pt x="30" y="244"/>
                  </a:cubicBezTo>
                  <a:cubicBezTo>
                    <a:pt x="27" y="250"/>
                    <a:pt x="19" y="260"/>
                    <a:pt x="19" y="260"/>
                  </a:cubicBezTo>
                  <a:cubicBezTo>
                    <a:pt x="23" y="264"/>
                    <a:pt x="23" y="264"/>
                    <a:pt x="23" y="264"/>
                  </a:cubicBezTo>
                  <a:cubicBezTo>
                    <a:pt x="21" y="275"/>
                    <a:pt x="21" y="275"/>
                    <a:pt x="21" y="275"/>
                  </a:cubicBezTo>
                  <a:cubicBezTo>
                    <a:pt x="21" y="275"/>
                    <a:pt x="17" y="282"/>
                    <a:pt x="17" y="286"/>
                  </a:cubicBezTo>
                  <a:cubicBezTo>
                    <a:pt x="17" y="289"/>
                    <a:pt x="18" y="295"/>
                    <a:pt x="16" y="297"/>
                  </a:cubicBezTo>
                  <a:cubicBezTo>
                    <a:pt x="13" y="300"/>
                    <a:pt x="10" y="304"/>
                    <a:pt x="10" y="304"/>
                  </a:cubicBezTo>
                  <a:cubicBezTo>
                    <a:pt x="10" y="308"/>
                    <a:pt x="10" y="308"/>
                    <a:pt x="10" y="308"/>
                  </a:cubicBezTo>
                  <a:cubicBezTo>
                    <a:pt x="0" y="318"/>
                    <a:pt x="0" y="318"/>
                    <a:pt x="0" y="318"/>
                  </a:cubicBezTo>
                  <a:cubicBezTo>
                    <a:pt x="0" y="322"/>
                    <a:pt x="0" y="322"/>
                    <a:pt x="0" y="322"/>
                  </a:cubicBezTo>
                  <a:cubicBezTo>
                    <a:pt x="0" y="322"/>
                    <a:pt x="12" y="319"/>
                    <a:pt x="19" y="318"/>
                  </a:cubicBezTo>
                  <a:cubicBezTo>
                    <a:pt x="27" y="318"/>
                    <a:pt x="51" y="334"/>
                    <a:pt x="51" y="334"/>
                  </a:cubicBezTo>
                  <a:cubicBezTo>
                    <a:pt x="51" y="334"/>
                    <a:pt x="57" y="336"/>
                    <a:pt x="63" y="334"/>
                  </a:cubicBezTo>
                  <a:cubicBezTo>
                    <a:pt x="68" y="332"/>
                    <a:pt x="73" y="328"/>
                    <a:pt x="73" y="328"/>
                  </a:cubicBezTo>
                  <a:cubicBezTo>
                    <a:pt x="85" y="328"/>
                    <a:pt x="85" y="328"/>
                    <a:pt x="85" y="328"/>
                  </a:cubicBezTo>
                  <a:cubicBezTo>
                    <a:pt x="85" y="311"/>
                    <a:pt x="85" y="311"/>
                    <a:pt x="85" y="311"/>
                  </a:cubicBezTo>
                  <a:lnTo>
                    <a:pt x="83" y="30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39" name="Freeform 144" descr="© INSCALE GmbH, 18.06.2010"/>
            <p:cNvSpPr>
              <a:spLocks/>
            </p:cNvSpPr>
            <p:nvPr/>
          </p:nvSpPr>
          <p:spPr bwMode="auto">
            <a:xfrm>
              <a:off x="10061493" y="6143735"/>
              <a:ext cx="296855" cy="284028"/>
            </a:xfrm>
            <a:custGeom>
              <a:avLst/>
              <a:gdLst/>
              <a:ahLst/>
              <a:cxnLst>
                <a:cxn ang="0">
                  <a:pos x="0" y="75"/>
                </a:cxn>
                <a:cxn ang="0">
                  <a:pos x="8" y="81"/>
                </a:cxn>
                <a:cxn ang="0">
                  <a:pos x="11" y="67"/>
                </a:cxn>
                <a:cxn ang="0">
                  <a:pos x="30" y="65"/>
                </a:cxn>
                <a:cxn ang="0">
                  <a:pos x="28" y="47"/>
                </a:cxn>
                <a:cxn ang="0">
                  <a:pos x="36" y="48"/>
                </a:cxn>
                <a:cxn ang="0">
                  <a:pos x="37" y="46"/>
                </a:cxn>
                <a:cxn ang="0">
                  <a:pos x="52" y="46"/>
                </a:cxn>
                <a:cxn ang="0">
                  <a:pos x="57" y="44"/>
                </a:cxn>
                <a:cxn ang="0">
                  <a:pos x="68" y="40"/>
                </a:cxn>
                <a:cxn ang="0">
                  <a:pos x="75" y="29"/>
                </a:cxn>
                <a:cxn ang="0">
                  <a:pos x="86" y="22"/>
                </a:cxn>
                <a:cxn ang="0">
                  <a:pos x="91" y="14"/>
                </a:cxn>
                <a:cxn ang="0">
                  <a:pos x="95" y="13"/>
                </a:cxn>
                <a:cxn ang="0">
                  <a:pos x="113" y="0"/>
                </a:cxn>
                <a:cxn ang="0">
                  <a:pos x="105" y="9"/>
                </a:cxn>
                <a:cxn ang="0">
                  <a:pos x="103" y="16"/>
                </a:cxn>
                <a:cxn ang="0">
                  <a:pos x="91" y="28"/>
                </a:cxn>
                <a:cxn ang="0">
                  <a:pos x="91" y="33"/>
                </a:cxn>
                <a:cxn ang="0">
                  <a:pos x="83" y="41"/>
                </a:cxn>
                <a:cxn ang="0">
                  <a:pos x="101" y="53"/>
                </a:cxn>
                <a:cxn ang="0">
                  <a:pos x="98" y="57"/>
                </a:cxn>
                <a:cxn ang="0">
                  <a:pos x="93" y="56"/>
                </a:cxn>
                <a:cxn ang="0">
                  <a:pos x="90" y="60"/>
                </a:cxn>
                <a:cxn ang="0">
                  <a:pos x="78" y="62"/>
                </a:cxn>
                <a:cxn ang="0">
                  <a:pos x="77" y="74"/>
                </a:cxn>
                <a:cxn ang="0">
                  <a:pos x="74" y="74"/>
                </a:cxn>
                <a:cxn ang="0">
                  <a:pos x="72" y="77"/>
                </a:cxn>
                <a:cxn ang="0">
                  <a:pos x="50" y="92"/>
                </a:cxn>
                <a:cxn ang="0">
                  <a:pos x="50" y="101"/>
                </a:cxn>
                <a:cxn ang="0">
                  <a:pos x="41" y="95"/>
                </a:cxn>
                <a:cxn ang="0">
                  <a:pos x="17" y="101"/>
                </a:cxn>
                <a:cxn ang="0">
                  <a:pos x="0" y="75"/>
                </a:cxn>
              </a:cxnLst>
              <a:rect l="0" t="0" r="r" b="b"/>
              <a:pathLst>
                <a:path w="113" h="106">
                  <a:moveTo>
                    <a:pt x="0" y="75"/>
                  </a:moveTo>
                  <a:cubicBezTo>
                    <a:pt x="0" y="75"/>
                    <a:pt x="4" y="83"/>
                    <a:pt x="8" y="81"/>
                  </a:cubicBezTo>
                  <a:cubicBezTo>
                    <a:pt x="11" y="79"/>
                    <a:pt x="7" y="72"/>
                    <a:pt x="11" y="67"/>
                  </a:cubicBezTo>
                  <a:cubicBezTo>
                    <a:pt x="16" y="64"/>
                    <a:pt x="26" y="72"/>
                    <a:pt x="30" y="65"/>
                  </a:cubicBezTo>
                  <a:cubicBezTo>
                    <a:pt x="34" y="59"/>
                    <a:pt x="28" y="47"/>
                    <a:pt x="28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52" y="46"/>
                    <a:pt x="52" y="46"/>
                    <a:pt x="52" y="46"/>
                  </a:cubicBezTo>
                  <a:cubicBezTo>
                    <a:pt x="57" y="44"/>
                    <a:pt x="57" y="44"/>
                    <a:pt x="57" y="44"/>
                  </a:cubicBezTo>
                  <a:cubicBezTo>
                    <a:pt x="57" y="44"/>
                    <a:pt x="64" y="43"/>
                    <a:pt x="68" y="40"/>
                  </a:cubicBezTo>
                  <a:cubicBezTo>
                    <a:pt x="72" y="36"/>
                    <a:pt x="70" y="31"/>
                    <a:pt x="75" y="29"/>
                  </a:cubicBezTo>
                  <a:cubicBezTo>
                    <a:pt x="80" y="28"/>
                    <a:pt x="82" y="25"/>
                    <a:pt x="86" y="22"/>
                  </a:cubicBezTo>
                  <a:cubicBezTo>
                    <a:pt x="90" y="19"/>
                    <a:pt x="91" y="14"/>
                    <a:pt x="91" y="14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80" y="34"/>
                    <a:pt x="83" y="41"/>
                  </a:cubicBezTo>
                  <a:cubicBezTo>
                    <a:pt x="88" y="48"/>
                    <a:pt x="101" y="53"/>
                    <a:pt x="101" y="53"/>
                  </a:cubicBezTo>
                  <a:cubicBezTo>
                    <a:pt x="98" y="57"/>
                    <a:pt x="98" y="57"/>
                    <a:pt x="98" y="57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81" y="59"/>
                    <a:pt x="78" y="62"/>
                  </a:cubicBezTo>
                  <a:cubicBezTo>
                    <a:pt x="75" y="64"/>
                    <a:pt x="77" y="74"/>
                    <a:pt x="77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72" y="77"/>
                    <a:pt x="52" y="87"/>
                    <a:pt x="50" y="92"/>
                  </a:cubicBezTo>
                  <a:cubicBezTo>
                    <a:pt x="49" y="96"/>
                    <a:pt x="54" y="101"/>
                    <a:pt x="50" y="101"/>
                  </a:cubicBezTo>
                  <a:cubicBezTo>
                    <a:pt x="45" y="103"/>
                    <a:pt x="41" y="95"/>
                    <a:pt x="41" y="95"/>
                  </a:cubicBezTo>
                  <a:cubicBezTo>
                    <a:pt x="41" y="95"/>
                    <a:pt x="27" y="106"/>
                    <a:pt x="17" y="101"/>
                  </a:cubicBezTo>
                  <a:cubicBezTo>
                    <a:pt x="8" y="96"/>
                    <a:pt x="2" y="92"/>
                    <a:pt x="0" y="75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0" name="Freeform 145" descr="© INSCALE GmbH, 18.06.2010"/>
            <p:cNvSpPr>
              <a:spLocks/>
            </p:cNvSpPr>
            <p:nvPr/>
          </p:nvSpPr>
          <p:spPr bwMode="auto">
            <a:xfrm>
              <a:off x="7512572" y="4972807"/>
              <a:ext cx="525910" cy="450780"/>
            </a:xfrm>
            <a:custGeom>
              <a:avLst/>
              <a:gdLst/>
              <a:ahLst/>
              <a:cxnLst>
                <a:cxn ang="0">
                  <a:pos x="195" y="66"/>
                </a:cxn>
                <a:cxn ang="0">
                  <a:pos x="180" y="54"/>
                </a:cxn>
                <a:cxn ang="0">
                  <a:pos x="168" y="53"/>
                </a:cxn>
                <a:cxn ang="0">
                  <a:pos x="169" y="45"/>
                </a:cxn>
                <a:cxn ang="0">
                  <a:pos x="168" y="41"/>
                </a:cxn>
                <a:cxn ang="0">
                  <a:pos x="174" y="31"/>
                </a:cxn>
                <a:cxn ang="0">
                  <a:pos x="177" y="18"/>
                </a:cxn>
                <a:cxn ang="0">
                  <a:pos x="180" y="15"/>
                </a:cxn>
                <a:cxn ang="0">
                  <a:pos x="165" y="13"/>
                </a:cxn>
                <a:cxn ang="0">
                  <a:pos x="154" y="18"/>
                </a:cxn>
                <a:cxn ang="0">
                  <a:pos x="145" y="6"/>
                </a:cxn>
                <a:cxn ang="0">
                  <a:pos x="137" y="9"/>
                </a:cxn>
                <a:cxn ang="0">
                  <a:pos x="131" y="4"/>
                </a:cxn>
                <a:cxn ang="0">
                  <a:pos x="123" y="3"/>
                </a:cxn>
                <a:cxn ang="0">
                  <a:pos x="120" y="9"/>
                </a:cxn>
                <a:cxn ang="0">
                  <a:pos x="112" y="3"/>
                </a:cxn>
                <a:cxn ang="0">
                  <a:pos x="104" y="11"/>
                </a:cxn>
                <a:cxn ang="0">
                  <a:pos x="96" y="7"/>
                </a:cxn>
                <a:cxn ang="0">
                  <a:pos x="74" y="7"/>
                </a:cxn>
                <a:cxn ang="0">
                  <a:pos x="62" y="0"/>
                </a:cxn>
                <a:cxn ang="0">
                  <a:pos x="57" y="6"/>
                </a:cxn>
                <a:cxn ang="0">
                  <a:pos x="42" y="4"/>
                </a:cxn>
                <a:cxn ang="0">
                  <a:pos x="34" y="19"/>
                </a:cxn>
                <a:cxn ang="0">
                  <a:pos x="21" y="12"/>
                </a:cxn>
                <a:cxn ang="0">
                  <a:pos x="7" y="9"/>
                </a:cxn>
                <a:cxn ang="0">
                  <a:pos x="8" y="36"/>
                </a:cxn>
                <a:cxn ang="0">
                  <a:pos x="18" y="37"/>
                </a:cxn>
                <a:cxn ang="0">
                  <a:pos x="23" y="44"/>
                </a:cxn>
                <a:cxn ang="0">
                  <a:pos x="21" y="48"/>
                </a:cxn>
                <a:cxn ang="0">
                  <a:pos x="29" y="58"/>
                </a:cxn>
                <a:cxn ang="0">
                  <a:pos x="38" y="76"/>
                </a:cxn>
                <a:cxn ang="0">
                  <a:pos x="57" y="92"/>
                </a:cxn>
                <a:cxn ang="0">
                  <a:pos x="59" y="95"/>
                </a:cxn>
                <a:cxn ang="0">
                  <a:pos x="76" y="110"/>
                </a:cxn>
                <a:cxn ang="0">
                  <a:pos x="88" y="116"/>
                </a:cxn>
                <a:cxn ang="0">
                  <a:pos x="88" y="125"/>
                </a:cxn>
                <a:cxn ang="0">
                  <a:pos x="108" y="140"/>
                </a:cxn>
                <a:cxn ang="0">
                  <a:pos x="110" y="151"/>
                </a:cxn>
                <a:cxn ang="0">
                  <a:pos x="118" y="149"/>
                </a:cxn>
                <a:cxn ang="0">
                  <a:pos x="140" y="168"/>
                </a:cxn>
                <a:cxn ang="0">
                  <a:pos x="146" y="167"/>
                </a:cxn>
                <a:cxn ang="0">
                  <a:pos x="149" y="170"/>
                </a:cxn>
                <a:cxn ang="0">
                  <a:pos x="154" y="167"/>
                </a:cxn>
                <a:cxn ang="0">
                  <a:pos x="154" y="157"/>
                </a:cxn>
                <a:cxn ang="0">
                  <a:pos x="151" y="157"/>
                </a:cxn>
                <a:cxn ang="0">
                  <a:pos x="150" y="141"/>
                </a:cxn>
                <a:cxn ang="0">
                  <a:pos x="157" y="137"/>
                </a:cxn>
                <a:cxn ang="0">
                  <a:pos x="156" y="123"/>
                </a:cxn>
                <a:cxn ang="0">
                  <a:pos x="165" y="117"/>
                </a:cxn>
                <a:cxn ang="0">
                  <a:pos x="175" y="119"/>
                </a:cxn>
                <a:cxn ang="0">
                  <a:pos x="166" y="107"/>
                </a:cxn>
                <a:cxn ang="0">
                  <a:pos x="167" y="101"/>
                </a:cxn>
                <a:cxn ang="0">
                  <a:pos x="172" y="105"/>
                </a:cxn>
                <a:cxn ang="0">
                  <a:pos x="180" y="105"/>
                </a:cxn>
                <a:cxn ang="0">
                  <a:pos x="181" y="99"/>
                </a:cxn>
                <a:cxn ang="0">
                  <a:pos x="191" y="99"/>
                </a:cxn>
                <a:cxn ang="0">
                  <a:pos x="185" y="84"/>
                </a:cxn>
                <a:cxn ang="0">
                  <a:pos x="177" y="73"/>
                </a:cxn>
                <a:cxn ang="0">
                  <a:pos x="190" y="74"/>
                </a:cxn>
                <a:cxn ang="0">
                  <a:pos x="195" y="66"/>
                </a:cxn>
              </a:cxnLst>
              <a:rect l="0" t="0" r="r" b="b"/>
              <a:pathLst>
                <a:path w="198" h="170">
                  <a:moveTo>
                    <a:pt x="195" y="66"/>
                  </a:move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72" y="54"/>
                    <a:pt x="168" y="53"/>
                  </a:cubicBezTo>
                  <a:cubicBezTo>
                    <a:pt x="165" y="52"/>
                    <a:pt x="169" y="45"/>
                    <a:pt x="169" y="45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68" y="41"/>
                    <a:pt x="172" y="35"/>
                    <a:pt x="174" y="31"/>
                  </a:cubicBezTo>
                  <a:cubicBezTo>
                    <a:pt x="176" y="27"/>
                    <a:pt x="177" y="18"/>
                    <a:pt x="177" y="18"/>
                  </a:cubicBezTo>
                  <a:cubicBezTo>
                    <a:pt x="180" y="15"/>
                    <a:pt x="180" y="15"/>
                    <a:pt x="180" y="15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0" y="18"/>
                    <a:pt x="154" y="18"/>
                  </a:cubicBezTo>
                  <a:cubicBezTo>
                    <a:pt x="149" y="18"/>
                    <a:pt x="151" y="9"/>
                    <a:pt x="145" y="6"/>
                  </a:cubicBezTo>
                  <a:cubicBezTo>
                    <a:pt x="139" y="5"/>
                    <a:pt x="137" y="9"/>
                    <a:pt x="137" y="9"/>
                  </a:cubicBezTo>
                  <a:cubicBezTo>
                    <a:pt x="131" y="4"/>
                    <a:pt x="131" y="4"/>
                    <a:pt x="131" y="4"/>
                  </a:cubicBezTo>
                  <a:cubicBezTo>
                    <a:pt x="123" y="3"/>
                    <a:pt x="123" y="3"/>
                    <a:pt x="123" y="3"/>
                  </a:cubicBezTo>
                  <a:cubicBezTo>
                    <a:pt x="123" y="3"/>
                    <a:pt x="123" y="9"/>
                    <a:pt x="120" y="9"/>
                  </a:cubicBezTo>
                  <a:cubicBezTo>
                    <a:pt x="117" y="9"/>
                    <a:pt x="112" y="3"/>
                    <a:pt x="112" y="3"/>
                  </a:cubicBezTo>
                  <a:cubicBezTo>
                    <a:pt x="112" y="3"/>
                    <a:pt x="108" y="11"/>
                    <a:pt x="104" y="11"/>
                  </a:cubicBezTo>
                  <a:cubicBezTo>
                    <a:pt x="101" y="11"/>
                    <a:pt x="96" y="7"/>
                    <a:pt x="96" y="7"/>
                  </a:cubicBezTo>
                  <a:cubicBezTo>
                    <a:pt x="74" y="7"/>
                    <a:pt x="74" y="7"/>
                    <a:pt x="74" y="7"/>
                  </a:cubicBezTo>
                  <a:cubicBezTo>
                    <a:pt x="70" y="7"/>
                    <a:pt x="62" y="0"/>
                    <a:pt x="62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57" y="6"/>
                    <a:pt x="46" y="4"/>
                    <a:pt x="42" y="4"/>
                  </a:cubicBezTo>
                  <a:cubicBezTo>
                    <a:pt x="38" y="5"/>
                    <a:pt x="38" y="18"/>
                    <a:pt x="34" y="19"/>
                  </a:cubicBezTo>
                  <a:cubicBezTo>
                    <a:pt x="30" y="21"/>
                    <a:pt x="24" y="15"/>
                    <a:pt x="21" y="12"/>
                  </a:cubicBezTo>
                  <a:cubicBezTo>
                    <a:pt x="18" y="9"/>
                    <a:pt x="14" y="4"/>
                    <a:pt x="7" y="9"/>
                  </a:cubicBezTo>
                  <a:cubicBezTo>
                    <a:pt x="0" y="12"/>
                    <a:pt x="8" y="36"/>
                    <a:pt x="8" y="36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8"/>
                    <a:pt x="21" y="48"/>
                    <a:pt x="21" y="48"/>
                  </a:cubicBezTo>
                  <a:cubicBezTo>
                    <a:pt x="21" y="48"/>
                    <a:pt x="26" y="51"/>
                    <a:pt x="29" y="58"/>
                  </a:cubicBezTo>
                  <a:cubicBezTo>
                    <a:pt x="31" y="63"/>
                    <a:pt x="30" y="68"/>
                    <a:pt x="38" y="76"/>
                  </a:cubicBezTo>
                  <a:cubicBezTo>
                    <a:pt x="44" y="83"/>
                    <a:pt x="57" y="92"/>
                    <a:pt x="57" y="92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76" y="110"/>
                    <a:pt x="76" y="110"/>
                    <a:pt x="76" y="110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88" y="116"/>
                    <a:pt x="87" y="120"/>
                    <a:pt x="88" y="125"/>
                  </a:cubicBezTo>
                  <a:cubicBezTo>
                    <a:pt x="89" y="129"/>
                    <a:pt x="102" y="135"/>
                    <a:pt x="108" y="140"/>
                  </a:cubicBezTo>
                  <a:cubicBezTo>
                    <a:pt x="113" y="145"/>
                    <a:pt x="110" y="151"/>
                    <a:pt x="110" y="151"/>
                  </a:cubicBezTo>
                  <a:cubicBezTo>
                    <a:pt x="118" y="149"/>
                    <a:pt x="118" y="149"/>
                    <a:pt x="118" y="149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40" y="168"/>
                    <a:pt x="142" y="165"/>
                    <a:pt x="146" y="167"/>
                  </a:cubicBezTo>
                  <a:cubicBezTo>
                    <a:pt x="148" y="167"/>
                    <a:pt x="149" y="168"/>
                    <a:pt x="149" y="170"/>
                  </a:cubicBezTo>
                  <a:cubicBezTo>
                    <a:pt x="154" y="167"/>
                    <a:pt x="154" y="167"/>
                    <a:pt x="154" y="167"/>
                  </a:cubicBezTo>
                  <a:cubicBezTo>
                    <a:pt x="154" y="157"/>
                    <a:pt x="154" y="157"/>
                    <a:pt x="154" y="157"/>
                  </a:cubicBezTo>
                  <a:cubicBezTo>
                    <a:pt x="151" y="157"/>
                    <a:pt x="151" y="157"/>
                    <a:pt x="151" y="157"/>
                  </a:cubicBezTo>
                  <a:cubicBezTo>
                    <a:pt x="151" y="157"/>
                    <a:pt x="149" y="144"/>
                    <a:pt x="150" y="141"/>
                  </a:cubicBezTo>
                  <a:cubicBezTo>
                    <a:pt x="152" y="138"/>
                    <a:pt x="155" y="138"/>
                    <a:pt x="157" y="137"/>
                  </a:cubicBezTo>
                  <a:cubicBezTo>
                    <a:pt x="159" y="135"/>
                    <a:pt x="154" y="126"/>
                    <a:pt x="156" y="123"/>
                  </a:cubicBezTo>
                  <a:cubicBezTo>
                    <a:pt x="157" y="121"/>
                    <a:pt x="160" y="117"/>
                    <a:pt x="165" y="117"/>
                  </a:cubicBezTo>
                  <a:cubicBezTo>
                    <a:pt x="168" y="117"/>
                    <a:pt x="172" y="122"/>
                    <a:pt x="175" y="119"/>
                  </a:cubicBezTo>
                  <a:cubicBezTo>
                    <a:pt x="177" y="116"/>
                    <a:pt x="166" y="107"/>
                    <a:pt x="166" y="107"/>
                  </a:cubicBezTo>
                  <a:cubicBezTo>
                    <a:pt x="167" y="101"/>
                    <a:pt x="167" y="101"/>
                    <a:pt x="167" y="101"/>
                  </a:cubicBezTo>
                  <a:cubicBezTo>
                    <a:pt x="172" y="105"/>
                    <a:pt x="172" y="105"/>
                    <a:pt x="172" y="105"/>
                  </a:cubicBezTo>
                  <a:cubicBezTo>
                    <a:pt x="180" y="105"/>
                    <a:pt x="180" y="105"/>
                    <a:pt x="180" y="105"/>
                  </a:cubicBezTo>
                  <a:cubicBezTo>
                    <a:pt x="181" y="99"/>
                    <a:pt x="181" y="99"/>
                    <a:pt x="181" y="99"/>
                  </a:cubicBezTo>
                  <a:cubicBezTo>
                    <a:pt x="181" y="99"/>
                    <a:pt x="186" y="104"/>
                    <a:pt x="191" y="99"/>
                  </a:cubicBezTo>
                  <a:cubicBezTo>
                    <a:pt x="198" y="96"/>
                    <a:pt x="185" y="84"/>
                    <a:pt x="185" y="84"/>
                  </a:cubicBezTo>
                  <a:cubicBezTo>
                    <a:pt x="177" y="73"/>
                    <a:pt x="177" y="73"/>
                    <a:pt x="177" y="73"/>
                  </a:cubicBezTo>
                  <a:cubicBezTo>
                    <a:pt x="177" y="73"/>
                    <a:pt x="185" y="74"/>
                    <a:pt x="190" y="74"/>
                  </a:cubicBezTo>
                  <a:cubicBezTo>
                    <a:pt x="195" y="74"/>
                    <a:pt x="195" y="66"/>
                    <a:pt x="195" y="66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1" name="Freeform 146" descr="© INSCALE GmbH, 18.06.2010"/>
            <p:cNvSpPr>
              <a:spLocks noEditPoints="1"/>
            </p:cNvSpPr>
            <p:nvPr/>
          </p:nvSpPr>
          <p:spPr bwMode="auto">
            <a:xfrm>
              <a:off x="8440578" y="4804562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2" name="Freeform 147" descr="© INSCALE GmbH, 18.06.2010"/>
            <p:cNvSpPr>
              <a:spLocks/>
            </p:cNvSpPr>
            <p:nvPr/>
          </p:nvSpPr>
          <p:spPr bwMode="auto">
            <a:xfrm>
              <a:off x="8021990" y="5386938"/>
              <a:ext cx="267536" cy="507585"/>
            </a:xfrm>
            <a:custGeom>
              <a:avLst/>
              <a:gdLst/>
              <a:ahLst/>
              <a:cxnLst>
                <a:cxn ang="0">
                  <a:pos x="95" y="110"/>
                </a:cxn>
                <a:cxn ang="0">
                  <a:pos x="89" y="106"/>
                </a:cxn>
                <a:cxn ang="0">
                  <a:pos x="78" y="98"/>
                </a:cxn>
                <a:cxn ang="0">
                  <a:pos x="66" y="83"/>
                </a:cxn>
                <a:cxn ang="0">
                  <a:pos x="63" y="69"/>
                </a:cxn>
                <a:cxn ang="0">
                  <a:pos x="66" y="53"/>
                </a:cxn>
                <a:cxn ang="0">
                  <a:pos x="61" y="24"/>
                </a:cxn>
                <a:cxn ang="0">
                  <a:pos x="43" y="9"/>
                </a:cxn>
                <a:cxn ang="0">
                  <a:pos x="28" y="12"/>
                </a:cxn>
                <a:cxn ang="0">
                  <a:pos x="21" y="1"/>
                </a:cxn>
                <a:cxn ang="0">
                  <a:pos x="0" y="35"/>
                </a:cxn>
                <a:cxn ang="0">
                  <a:pos x="5" y="46"/>
                </a:cxn>
                <a:cxn ang="0">
                  <a:pos x="14" y="55"/>
                </a:cxn>
                <a:cxn ang="0">
                  <a:pos x="21" y="69"/>
                </a:cxn>
                <a:cxn ang="0">
                  <a:pos x="13" y="71"/>
                </a:cxn>
                <a:cxn ang="0">
                  <a:pos x="11" y="85"/>
                </a:cxn>
                <a:cxn ang="0">
                  <a:pos x="18" y="92"/>
                </a:cxn>
                <a:cxn ang="0">
                  <a:pos x="16" y="108"/>
                </a:cxn>
                <a:cxn ang="0">
                  <a:pos x="14" y="113"/>
                </a:cxn>
                <a:cxn ang="0">
                  <a:pos x="15" y="119"/>
                </a:cxn>
                <a:cxn ang="0">
                  <a:pos x="12" y="130"/>
                </a:cxn>
                <a:cxn ang="0">
                  <a:pos x="19" y="138"/>
                </a:cxn>
                <a:cxn ang="0">
                  <a:pos x="16" y="141"/>
                </a:cxn>
                <a:cxn ang="0">
                  <a:pos x="19" y="153"/>
                </a:cxn>
                <a:cxn ang="0">
                  <a:pos x="16" y="146"/>
                </a:cxn>
                <a:cxn ang="0">
                  <a:pos x="12" y="147"/>
                </a:cxn>
                <a:cxn ang="0">
                  <a:pos x="33" y="164"/>
                </a:cxn>
                <a:cxn ang="0">
                  <a:pos x="41" y="169"/>
                </a:cxn>
                <a:cxn ang="0">
                  <a:pos x="47" y="179"/>
                </a:cxn>
                <a:cxn ang="0">
                  <a:pos x="52" y="190"/>
                </a:cxn>
                <a:cxn ang="0">
                  <a:pos x="67" y="187"/>
                </a:cxn>
                <a:cxn ang="0">
                  <a:pos x="72" y="181"/>
                </a:cxn>
                <a:cxn ang="0">
                  <a:pos x="66" y="171"/>
                </a:cxn>
                <a:cxn ang="0">
                  <a:pos x="73" y="163"/>
                </a:cxn>
                <a:cxn ang="0">
                  <a:pos x="85" y="149"/>
                </a:cxn>
                <a:cxn ang="0">
                  <a:pos x="90" y="135"/>
                </a:cxn>
                <a:cxn ang="0">
                  <a:pos x="100" y="125"/>
                </a:cxn>
              </a:cxnLst>
              <a:rect l="0" t="0" r="r" b="b"/>
              <a:pathLst>
                <a:path w="100" h="192">
                  <a:moveTo>
                    <a:pt x="95" y="117"/>
                  </a:moveTo>
                  <a:cubicBezTo>
                    <a:pt x="95" y="110"/>
                    <a:pt x="95" y="110"/>
                    <a:pt x="95" y="110"/>
                  </a:cubicBezTo>
                  <a:cubicBezTo>
                    <a:pt x="94" y="107"/>
                    <a:pt x="94" y="107"/>
                    <a:pt x="94" y="107"/>
                  </a:cubicBezTo>
                  <a:cubicBezTo>
                    <a:pt x="89" y="106"/>
                    <a:pt x="89" y="106"/>
                    <a:pt x="89" y="106"/>
                  </a:cubicBezTo>
                  <a:cubicBezTo>
                    <a:pt x="82" y="110"/>
                    <a:pt x="82" y="110"/>
                    <a:pt x="82" y="110"/>
                  </a:cubicBezTo>
                  <a:cubicBezTo>
                    <a:pt x="78" y="98"/>
                    <a:pt x="78" y="98"/>
                    <a:pt x="78" y="98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66" y="83"/>
                    <a:pt x="66" y="83"/>
                    <a:pt x="66" y="83"/>
                  </a:cubicBezTo>
                  <a:cubicBezTo>
                    <a:pt x="70" y="78"/>
                    <a:pt x="70" y="78"/>
                    <a:pt x="70" y="78"/>
                  </a:cubicBezTo>
                  <a:cubicBezTo>
                    <a:pt x="63" y="69"/>
                    <a:pt x="63" y="69"/>
                    <a:pt x="63" y="69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66" y="53"/>
                    <a:pt x="66" y="53"/>
                    <a:pt x="66" y="53"/>
                  </a:cubicBezTo>
                  <a:cubicBezTo>
                    <a:pt x="68" y="39"/>
                    <a:pt x="68" y="39"/>
                    <a:pt x="68" y="39"/>
                  </a:cubicBezTo>
                  <a:cubicBezTo>
                    <a:pt x="68" y="39"/>
                    <a:pt x="65" y="29"/>
                    <a:pt x="61" y="24"/>
                  </a:cubicBezTo>
                  <a:cubicBezTo>
                    <a:pt x="57" y="20"/>
                    <a:pt x="46" y="19"/>
                    <a:pt x="46" y="19"/>
                  </a:cubicBezTo>
                  <a:cubicBezTo>
                    <a:pt x="46" y="19"/>
                    <a:pt x="45" y="12"/>
                    <a:pt x="43" y="9"/>
                  </a:cubicBezTo>
                  <a:cubicBezTo>
                    <a:pt x="41" y="7"/>
                    <a:pt x="38" y="5"/>
                    <a:pt x="38" y="5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9" y="54"/>
                    <a:pt x="14" y="55"/>
                  </a:cubicBezTo>
                  <a:cubicBezTo>
                    <a:pt x="19" y="56"/>
                    <a:pt x="17" y="60"/>
                    <a:pt x="17" y="60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6" y="80"/>
                    <a:pt x="16" y="80"/>
                    <a:pt x="16" y="80"/>
                  </a:cubicBezTo>
                  <a:cubicBezTo>
                    <a:pt x="16" y="80"/>
                    <a:pt x="11" y="80"/>
                    <a:pt x="11" y="85"/>
                  </a:cubicBezTo>
                  <a:cubicBezTo>
                    <a:pt x="12" y="91"/>
                    <a:pt x="13" y="91"/>
                    <a:pt x="13" y="91"/>
                  </a:cubicBezTo>
                  <a:cubicBezTo>
                    <a:pt x="13" y="91"/>
                    <a:pt x="18" y="90"/>
                    <a:pt x="18" y="92"/>
                  </a:cubicBezTo>
                  <a:cubicBezTo>
                    <a:pt x="18" y="94"/>
                    <a:pt x="14" y="100"/>
                    <a:pt x="14" y="100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6" y="108"/>
                    <a:pt x="23" y="111"/>
                    <a:pt x="21" y="113"/>
                  </a:cubicBezTo>
                  <a:cubicBezTo>
                    <a:pt x="18" y="115"/>
                    <a:pt x="14" y="113"/>
                    <a:pt x="14" y="113"/>
                  </a:cubicBezTo>
                  <a:cubicBezTo>
                    <a:pt x="12" y="116"/>
                    <a:pt x="12" y="116"/>
                    <a:pt x="12" y="116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2" y="130"/>
                    <a:pt x="12" y="130"/>
                    <a:pt x="12" y="130"/>
                  </a:cubicBezTo>
                  <a:cubicBezTo>
                    <a:pt x="14" y="137"/>
                    <a:pt x="14" y="137"/>
                    <a:pt x="14" y="137"/>
                  </a:cubicBezTo>
                  <a:cubicBezTo>
                    <a:pt x="14" y="137"/>
                    <a:pt x="19" y="134"/>
                    <a:pt x="19" y="138"/>
                  </a:cubicBezTo>
                  <a:cubicBezTo>
                    <a:pt x="19" y="140"/>
                    <a:pt x="16" y="140"/>
                    <a:pt x="16" y="140"/>
                  </a:cubicBezTo>
                  <a:cubicBezTo>
                    <a:pt x="16" y="141"/>
                    <a:pt x="16" y="141"/>
                    <a:pt x="16" y="141"/>
                  </a:cubicBezTo>
                  <a:cubicBezTo>
                    <a:pt x="16" y="141"/>
                    <a:pt x="23" y="142"/>
                    <a:pt x="22" y="147"/>
                  </a:cubicBezTo>
                  <a:cubicBezTo>
                    <a:pt x="21" y="154"/>
                    <a:pt x="19" y="153"/>
                    <a:pt x="19" y="153"/>
                  </a:cubicBezTo>
                  <a:cubicBezTo>
                    <a:pt x="19" y="153"/>
                    <a:pt x="17" y="152"/>
                    <a:pt x="17" y="150"/>
                  </a:cubicBezTo>
                  <a:cubicBezTo>
                    <a:pt x="16" y="148"/>
                    <a:pt x="16" y="146"/>
                    <a:pt x="16" y="146"/>
                  </a:cubicBezTo>
                  <a:cubicBezTo>
                    <a:pt x="12" y="145"/>
                    <a:pt x="12" y="145"/>
                    <a:pt x="12" y="145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6" y="156"/>
                    <a:pt x="21" y="159"/>
                  </a:cubicBezTo>
                  <a:cubicBezTo>
                    <a:pt x="25" y="162"/>
                    <a:pt x="30" y="164"/>
                    <a:pt x="33" y="164"/>
                  </a:cubicBezTo>
                  <a:cubicBezTo>
                    <a:pt x="38" y="164"/>
                    <a:pt x="38" y="164"/>
                    <a:pt x="38" y="164"/>
                  </a:cubicBezTo>
                  <a:cubicBezTo>
                    <a:pt x="41" y="169"/>
                    <a:pt x="41" y="169"/>
                    <a:pt x="41" y="169"/>
                  </a:cubicBezTo>
                  <a:cubicBezTo>
                    <a:pt x="46" y="169"/>
                    <a:pt x="46" y="169"/>
                    <a:pt x="46" y="169"/>
                  </a:cubicBezTo>
                  <a:cubicBezTo>
                    <a:pt x="47" y="179"/>
                    <a:pt x="47" y="179"/>
                    <a:pt x="47" y="179"/>
                  </a:cubicBezTo>
                  <a:cubicBezTo>
                    <a:pt x="52" y="180"/>
                    <a:pt x="52" y="180"/>
                    <a:pt x="52" y="18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0"/>
                    <a:pt x="59" y="192"/>
                    <a:pt x="60" y="192"/>
                  </a:cubicBezTo>
                  <a:cubicBezTo>
                    <a:pt x="62" y="192"/>
                    <a:pt x="67" y="187"/>
                    <a:pt x="67" y="187"/>
                  </a:cubicBezTo>
                  <a:cubicBezTo>
                    <a:pt x="67" y="187"/>
                    <a:pt x="66" y="184"/>
                    <a:pt x="67" y="181"/>
                  </a:cubicBezTo>
                  <a:cubicBezTo>
                    <a:pt x="67" y="180"/>
                    <a:pt x="72" y="181"/>
                    <a:pt x="72" y="181"/>
                  </a:cubicBezTo>
                  <a:cubicBezTo>
                    <a:pt x="71" y="177"/>
                    <a:pt x="71" y="177"/>
                    <a:pt x="71" y="177"/>
                  </a:cubicBezTo>
                  <a:cubicBezTo>
                    <a:pt x="71" y="177"/>
                    <a:pt x="65" y="174"/>
                    <a:pt x="66" y="171"/>
                  </a:cubicBezTo>
                  <a:cubicBezTo>
                    <a:pt x="67" y="166"/>
                    <a:pt x="71" y="168"/>
                    <a:pt x="71" y="168"/>
                  </a:cubicBezTo>
                  <a:cubicBezTo>
                    <a:pt x="71" y="168"/>
                    <a:pt x="70" y="164"/>
                    <a:pt x="73" y="163"/>
                  </a:cubicBezTo>
                  <a:cubicBezTo>
                    <a:pt x="76" y="162"/>
                    <a:pt x="78" y="165"/>
                    <a:pt x="83" y="161"/>
                  </a:cubicBezTo>
                  <a:cubicBezTo>
                    <a:pt x="88" y="156"/>
                    <a:pt x="85" y="149"/>
                    <a:pt x="85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89" y="144"/>
                    <a:pt x="87" y="138"/>
                    <a:pt x="90" y="135"/>
                  </a:cubicBezTo>
                  <a:cubicBezTo>
                    <a:pt x="92" y="134"/>
                    <a:pt x="95" y="134"/>
                    <a:pt x="95" y="134"/>
                  </a:cubicBezTo>
                  <a:cubicBezTo>
                    <a:pt x="95" y="134"/>
                    <a:pt x="100" y="129"/>
                    <a:pt x="100" y="125"/>
                  </a:cubicBezTo>
                  <a:cubicBezTo>
                    <a:pt x="99" y="121"/>
                    <a:pt x="95" y="117"/>
                    <a:pt x="95" y="117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3" name="Freeform 148" descr="© INSCALE GmbH, 18.06.2010"/>
            <p:cNvSpPr>
              <a:spLocks/>
            </p:cNvSpPr>
            <p:nvPr/>
          </p:nvSpPr>
          <p:spPr bwMode="auto">
            <a:xfrm>
              <a:off x="8188742" y="5397933"/>
              <a:ext cx="335336" cy="278531"/>
            </a:xfrm>
            <a:custGeom>
              <a:avLst/>
              <a:gdLst/>
              <a:ahLst/>
              <a:cxnLst>
                <a:cxn ang="0">
                  <a:pos x="122" y="42"/>
                </a:cxn>
                <a:cxn ang="0">
                  <a:pos x="125" y="33"/>
                </a:cxn>
                <a:cxn ang="0">
                  <a:pos x="116" y="29"/>
                </a:cxn>
                <a:cxn ang="0">
                  <a:pos x="115" y="16"/>
                </a:cxn>
                <a:cxn ang="0">
                  <a:pos x="105" y="16"/>
                </a:cxn>
                <a:cxn ang="0">
                  <a:pos x="95" y="9"/>
                </a:cxn>
                <a:cxn ang="0">
                  <a:pos x="86" y="3"/>
                </a:cxn>
                <a:cxn ang="0">
                  <a:pos x="82" y="0"/>
                </a:cxn>
                <a:cxn ang="0">
                  <a:pos x="75" y="7"/>
                </a:cxn>
                <a:cxn ang="0">
                  <a:pos x="65" y="5"/>
                </a:cxn>
                <a:cxn ang="0">
                  <a:pos x="53" y="12"/>
                </a:cxn>
                <a:cxn ang="0">
                  <a:pos x="43" y="12"/>
                </a:cxn>
                <a:cxn ang="0">
                  <a:pos x="35" y="27"/>
                </a:cxn>
                <a:cxn ang="0">
                  <a:pos x="26" y="18"/>
                </a:cxn>
                <a:cxn ang="0">
                  <a:pos x="21" y="24"/>
                </a:cxn>
                <a:cxn ang="0">
                  <a:pos x="11" y="29"/>
                </a:cxn>
                <a:cxn ang="0">
                  <a:pos x="13" y="43"/>
                </a:cxn>
                <a:cxn ang="0">
                  <a:pos x="3" y="49"/>
                </a:cxn>
                <a:cxn ang="0">
                  <a:pos x="5" y="61"/>
                </a:cxn>
                <a:cxn ang="0">
                  <a:pos x="0" y="65"/>
                </a:cxn>
                <a:cxn ang="0">
                  <a:pos x="7" y="74"/>
                </a:cxn>
                <a:cxn ang="0">
                  <a:pos x="3" y="79"/>
                </a:cxn>
                <a:cxn ang="0">
                  <a:pos x="10" y="93"/>
                </a:cxn>
                <a:cxn ang="0">
                  <a:pos x="15" y="94"/>
                </a:cxn>
                <a:cxn ang="0">
                  <a:pos x="19" y="106"/>
                </a:cxn>
                <a:cxn ang="0">
                  <a:pos x="26" y="102"/>
                </a:cxn>
                <a:cxn ang="0">
                  <a:pos x="31" y="103"/>
                </a:cxn>
                <a:cxn ang="0">
                  <a:pos x="32" y="106"/>
                </a:cxn>
                <a:cxn ang="0">
                  <a:pos x="48" y="105"/>
                </a:cxn>
                <a:cxn ang="0">
                  <a:pos x="57" y="99"/>
                </a:cxn>
                <a:cxn ang="0">
                  <a:pos x="63" y="101"/>
                </a:cxn>
                <a:cxn ang="0">
                  <a:pos x="73" y="95"/>
                </a:cxn>
                <a:cxn ang="0">
                  <a:pos x="76" y="83"/>
                </a:cxn>
                <a:cxn ang="0">
                  <a:pos x="82" y="79"/>
                </a:cxn>
                <a:cxn ang="0">
                  <a:pos x="89" y="80"/>
                </a:cxn>
                <a:cxn ang="0">
                  <a:pos x="93" y="77"/>
                </a:cxn>
                <a:cxn ang="0">
                  <a:pos x="112" y="78"/>
                </a:cxn>
                <a:cxn ang="0">
                  <a:pos x="113" y="74"/>
                </a:cxn>
                <a:cxn ang="0">
                  <a:pos x="117" y="77"/>
                </a:cxn>
                <a:cxn ang="0">
                  <a:pos x="117" y="63"/>
                </a:cxn>
                <a:cxn ang="0">
                  <a:pos x="126" y="62"/>
                </a:cxn>
                <a:cxn ang="0">
                  <a:pos x="122" y="42"/>
                </a:cxn>
              </a:cxnLst>
              <a:rect l="0" t="0" r="r" b="b"/>
              <a:pathLst>
                <a:path w="126" h="106">
                  <a:moveTo>
                    <a:pt x="122" y="42"/>
                  </a:moveTo>
                  <a:cubicBezTo>
                    <a:pt x="125" y="33"/>
                    <a:pt x="125" y="33"/>
                    <a:pt x="125" y="33"/>
                  </a:cubicBezTo>
                  <a:cubicBezTo>
                    <a:pt x="116" y="29"/>
                    <a:pt x="116" y="29"/>
                    <a:pt x="116" y="29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05" y="16"/>
                    <a:pt x="105" y="16"/>
                    <a:pt x="105" y="16"/>
                  </a:cubicBezTo>
                  <a:cubicBezTo>
                    <a:pt x="100" y="17"/>
                    <a:pt x="97" y="12"/>
                    <a:pt x="95" y="9"/>
                  </a:cubicBezTo>
                  <a:cubicBezTo>
                    <a:pt x="93" y="7"/>
                    <a:pt x="86" y="3"/>
                    <a:pt x="86" y="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65" y="5"/>
                    <a:pt x="65" y="5"/>
                    <a:pt x="65" y="5"/>
                  </a:cubicBezTo>
                  <a:cubicBezTo>
                    <a:pt x="65" y="5"/>
                    <a:pt x="58" y="12"/>
                    <a:pt x="53" y="12"/>
                  </a:cubicBezTo>
                  <a:cubicBezTo>
                    <a:pt x="49" y="13"/>
                    <a:pt x="43" y="12"/>
                    <a:pt x="43" y="12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21" y="24"/>
                    <a:pt x="14" y="24"/>
                    <a:pt x="11" y="29"/>
                  </a:cubicBezTo>
                  <a:cubicBezTo>
                    <a:pt x="9" y="33"/>
                    <a:pt x="13" y="43"/>
                    <a:pt x="13" y="43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5" y="61"/>
                    <a:pt x="5" y="61"/>
                    <a:pt x="5" y="61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7" y="74"/>
                    <a:pt x="7" y="74"/>
                    <a:pt x="7" y="74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5" y="94"/>
                    <a:pt x="15" y="94"/>
                    <a:pt x="15" y="94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31" y="103"/>
                    <a:pt x="31" y="103"/>
                    <a:pt x="31" y="103"/>
                  </a:cubicBezTo>
                  <a:cubicBezTo>
                    <a:pt x="32" y="106"/>
                    <a:pt x="32" y="106"/>
                    <a:pt x="32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53" y="99"/>
                    <a:pt x="57" y="99"/>
                  </a:cubicBezTo>
                  <a:cubicBezTo>
                    <a:pt x="59" y="99"/>
                    <a:pt x="63" y="101"/>
                    <a:pt x="63" y="101"/>
                  </a:cubicBezTo>
                  <a:cubicBezTo>
                    <a:pt x="63" y="101"/>
                    <a:pt x="69" y="97"/>
                    <a:pt x="73" y="95"/>
                  </a:cubicBezTo>
                  <a:cubicBezTo>
                    <a:pt x="76" y="92"/>
                    <a:pt x="74" y="88"/>
                    <a:pt x="76" y="83"/>
                  </a:cubicBezTo>
                  <a:cubicBezTo>
                    <a:pt x="78" y="80"/>
                    <a:pt x="82" y="79"/>
                    <a:pt x="82" y="79"/>
                  </a:cubicBezTo>
                  <a:cubicBezTo>
                    <a:pt x="89" y="80"/>
                    <a:pt x="89" y="80"/>
                    <a:pt x="89" y="80"/>
                  </a:cubicBezTo>
                  <a:cubicBezTo>
                    <a:pt x="93" y="77"/>
                    <a:pt x="93" y="77"/>
                    <a:pt x="93" y="77"/>
                  </a:cubicBezTo>
                  <a:cubicBezTo>
                    <a:pt x="112" y="78"/>
                    <a:pt x="112" y="78"/>
                    <a:pt x="112" y="78"/>
                  </a:cubicBezTo>
                  <a:cubicBezTo>
                    <a:pt x="113" y="74"/>
                    <a:pt x="113" y="74"/>
                    <a:pt x="113" y="74"/>
                  </a:cubicBezTo>
                  <a:cubicBezTo>
                    <a:pt x="117" y="77"/>
                    <a:pt x="117" y="77"/>
                    <a:pt x="117" y="77"/>
                  </a:cubicBezTo>
                  <a:cubicBezTo>
                    <a:pt x="117" y="77"/>
                    <a:pt x="116" y="67"/>
                    <a:pt x="117" y="63"/>
                  </a:cubicBezTo>
                  <a:cubicBezTo>
                    <a:pt x="117" y="60"/>
                    <a:pt x="126" y="62"/>
                    <a:pt x="126" y="62"/>
                  </a:cubicBezTo>
                  <a:lnTo>
                    <a:pt x="122" y="4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4" name="Freeform 149" descr="© INSCALE GmbH, 18.06.2010"/>
            <p:cNvSpPr>
              <a:spLocks noEditPoints="1"/>
            </p:cNvSpPr>
            <p:nvPr/>
          </p:nvSpPr>
          <p:spPr bwMode="auto">
            <a:xfrm>
              <a:off x="6972003" y="880974"/>
              <a:ext cx="969359" cy="2382169"/>
            </a:xfrm>
            <a:custGeom>
              <a:avLst/>
              <a:gdLst/>
              <a:ahLst/>
              <a:cxnLst>
                <a:cxn ang="0">
                  <a:pos x="336" y="111"/>
                </a:cxn>
                <a:cxn ang="0">
                  <a:pos x="305" y="38"/>
                </a:cxn>
                <a:cxn ang="0">
                  <a:pos x="247" y="2"/>
                </a:cxn>
                <a:cxn ang="0">
                  <a:pos x="194" y="36"/>
                </a:cxn>
                <a:cxn ang="0">
                  <a:pos x="136" y="151"/>
                </a:cxn>
                <a:cxn ang="0">
                  <a:pos x="98" y="268"/>
                </a:cxn>
                <a:cxn ang="0">
                  <a:pos x="33" y="410"/>
                </a:cxn>
                <a:cxn ang="0">
                  <a:pos x="41" y="538"/>
                </a:cxn>
                <a:cxn ang="0">
                  <a:pos x="12" y="671"/>
                </a:cxn>
                <a:cxn ang="0">
                  <a:pos x="9" y="707"/>
                </a:cxn>
                <a:cxn ang="0">
                  <a:pos x="18" y="737"/>
                </a:cxn>
                <a:cxn ang="0">
                  <a:pos x="37" y="779"/>
                </a:cxn>
                <a:cxn ang="0">
                  <a:pos x="52" y="826"/>
                </a:cxn>
                <a:cxn ang="0">
                  <a:pos x="64" y="871"/>
                </a:cxn>
                <a:cxn ang="0">
                  <a:pos x="106" y="895"/>
                </a:cxn>
                <a:cxn ang="0">
                  <a:pos x="172" y="847"/>
                </a:cxn>
                <a:cxn ang="0">
                  <a:pos x="197" y="756"/>
                </a:cxn>
                <a:cxn ang="0">
                  <a:pos x="196" y="719"/>
                </a:cxn>
                <a:cxn ang="0">
                  <a:pos x="192" y="677"/>
                </a:cxn>
                <a:cxn ang="0">
                  <a:pos x="226" y="648"/>
                </a:cxn>
                <a:cxn ang="0">
                  <a:pos x="237" y="628"/>
                </a:cxn>
                <a:cxn ang="0">
                  <a:pos x="267" y="592"/>
                </a:cxn>
                <a:cxn ang="0">
                  <a:pos x="216" y="557"/>
                </a:cxn>
                <a:cxn ang="0">
                  <a:pos x="193" y="502"/>
                </a:cxn>
                <a:cxn ang="0">
                  <a:pos x="201" y="450"/>
                </a:cxn>
                <a:cxn ang="0">
                  <a:pos x="207" y="432"/>
                </a:cxn>
                <a:cxn ang="0">
                  <a:pos x="225" y="405"/>
                </a:cxn>
                <a:cxn ang="0">
                  <a:pos x="233" y="375"/>
                </a:cxn>
                <a:cxn ang="0">
                  <a:pos x="262" y="357"/>
                </a:cxn>
                <a:cxn ang="0">
                  <a:pos x="290" y="333"/>
                </a:cxn>
                <a:cxn ang="0">
                  <a:pos x="309" y="283"/>
                </a:cxn>
                <a:cxn ang="0">
                  <a:pos x="307" y="221"/>
                </a:cxn>
                <a:cxn ang="0">
                  <a:pos x="329" y="199"/>
                </a:cxn>
                <a:cxn ang="0">
                  <a:pos x="365" y="195"/>
                </a:cxn>
                <a:cxn ang="0">
                  <a:pos x="14" y="718"/>
                </a:cxn>
                <a:cxn ang="0">
                  <a:pos x="207" y="765"/>
                </a:cxn>
                <a:cxn ang="0">
                  <a:pos x="190" y="816"/>
                </a:cxn>
                <a:cxn ang="0">
                  <a:pos x="208" y="788"/>
                </a:cxn>
                <a:cxn ang="0">
                  <a:pos x="277" y="731"/>
                </a:cxn>
                <a:cxn ang="0">
                  <a:pos x="248" y="746"/>
                </a:cxn>
                <a:cxn ang="0">
                  <a:pos x="253" y="787"/>
                </a:cxn>
                <a:cxn ang="0">
                  <a:pos x="277" y="750"/>
                </a:cxn>
                <a:cxn ang="0">
                  <a:pos x="281" y="712"/>
                </a:cxn>
                <a:cxn ang="0">
                  <a:pos x="281" y="689"/>
                </a:cxn>
                <a:cxn ang="0">
                  <a:pos x="243" y="630"/>
                </a:cxn>
                <a:cxn ang="0">
                  <a:pos x="258" y="630"/>
                </a:cxn>
                <a:cxn ang="0">
                  <a:pos x="247" y="656"/>
                </a:cxn>
                <a:cxn ang="0">
                  <a:pos x="251" y="636"/>
                </a:cxn>
                <a:cxn ang="0">
                  <a:pos x="241" y="554"/>
                </a:cxn>
                <a:cxn ang="0">
                  <a:pos x="256" y="573"/>
                </a:cxn>
                <a:cxn ang="0">
                  <a:pos x="195" y="740"/>
                </a:cxn>
                <a:cxn ang="0">
                  <a:pos x="205" y="485"/>
                </a:cxn>
                <a:cxn ang="0">
                  <a:pos x="214" y="425"/>
                </a:cxn>
                <a:cxn ang="0">
                  <a:pos x="294" y="343"/>
                </a:cxn>
                <a:cxn ang="0">
                  <a:pos x="307" y="241"/>
                </a:cxn>
                <a:cxn ang="0">
                  <a:pos x="312" y="222"/>
                </a:cxn>
                <a:cxn ang="0">
                  <a:pos x="325" y="217"/>
                </a:cxn>
                <a:cxn ang="0">
                  <a:pos x="356" y="200"/>
                </a:cxn>
              </a:cxnLst>
              <a:rect l="0" t="0" r="r" b="b"/>
              <a:pathLst>
                <a:path w="365" h="899">
                  <a:moveTo>
                    <a:pt x="364" y="188"/>
                  </a:moveTo>
                  <a:cubicBezTo>
                    <a:pt x="364" y="188"/>
                    <a:pt x="359" y="186"/>
                    <a:pt x="358" y="182"/>
                  </a:cubicBezTo>
                  <a:cubicBezTo>
                    <a:pt x="357" y="178"/>
                    <a:pt x="358" y="175"/>
                    <a:pt x="356" y="173"/>
                  </a:cubicBezTo>
                  <a:cubicBezTo>
                    <a:pt x="354" y="172"/>
                    <a:pt x="347" y="171"/>
                    <a:pt x="347" y="167"/>
                  </a:cubicBezTo>
                  <a:cubicBezTo>
                    <a:pt x="348" y="161"/>
                    <a:pt x="348" y="160"/>
                    <a:pt x="348" y="160"/>
                  </a:cubicBezTo>
                  <a:cubicBezTo>
                    <a:pt x="348" y="160"/>
                    <a:pt x="343" y="159"/>
                    <a:pt x="345" y="155"/>
                  </a:cubicBezTo>
                  <a:cubicBezTo>
                    <a:pt x="348" y="150"/>
                    <a:pt x="353" y="147"/>
                    <a:pt x="352" y="144"/>
                  </a:cubicBezTo>
                  <a:cubicBezTo>
                    <a:pt x="350" y="140"/>
                    <a:pt x="348" y="136"/>
                    <a:pt x="348" y="136"/>
                  </a:cubicBezTo>
                  <a:cubicBezTo>
                    <a:pt x="348" y="136"/>
                    <a:pt x="349" y="129"/>
                    <a:pt x="347" y="125"/>
                  </a:cubicBezTo>
                  <a:cubicBezTo>
                    <a:pt x="345" y="122"/>
                    <a:pt x="336" y="117"/>
                    <a:pt x="336" y="111"/>
                  </a:cubicBezTo>
                  <a:cubicBezTo>
                    <a:pt x="336" y="106"/>
                    <a:pt x="337" y="104"/>
                    <a:pt x="337" y="104"/>
                  </a:cubicBezTo>
                  <a:cubicBezTo>
                    <a:pt x="340" y="101"/>
                    <a:pt x="340" y="101"/>
                    <a:pt x="340" y="101"/>
                  </a:cubicBezTo>
                  <a:cubicBezTo>
                    <a:pt x="339" y="95"/>
                    <a:pt x="339" y="95"/>
                    <a:pt x="339" y="95"/>
                  </a:cubicBezTo>
                  <a:cubicBezTo>
                    <a:pt x="328" y="93"/>
                    <a:pt x="328" y="93"/>
                    <a:pt x="328" y="93"/>
                  </a:cubicBezTo>
                  <a:cubicBezTo>
                    <a:pt x="328" y="93"/>
                    <a:pt x="330" y="87"/>
                    <a:pt x="328" y="81"/>
                  </a:cubicBezTo>
                  <a:cubicBezTo>
                    <a:pt x="327" y="77"/>
                    <a:pt x="325" y="74"/>
                    <a:pt x="326" y="69"/>
                  </a:cubicBezTo>
                  <a:cubicBezTo>
                    <a:pt x="327" y="65"/>
                    <a:pt x="332" y="65"/>
                    <a:pt x="330" y="62"/>
                  </a:cubicBezTo>
                  <a:cubicBezTo>
                    <a:pt x="328" y="59"/>
                    <a:pt x="319" y="50"/>
                    <a:pt x="319" y="50"/>
                  </a:cubicBezTo>
                  <a:cubicBezTo>
                    <a:pt x="315" y="53"/>
                    <a:pt x="315" y="53"/>
                    <a:pt x="315" y="53"/>
                  </a:cubicBezTo>
                  <a:cubicBezTo>
                    <a:pt x="315" y="53"/>
                    <a:pt x="314" y="43"/>
                    <a:pt x="305" y="38"/>
                  </a:cubicBezTo>
                  <a:cubicBezTo>
                    <a:pt x="295" y="33"/>
                    <a:pt x="282" y="31"/>
                    <a:pt x="282" y="31"/>
                  </a:cubicBezTo>
                  <a:cubicBezTo>
                    <a:pt x="278" y="27"/>
                    <a:pt x="278" y="27"/>
                    <a:pt x="278" y="27"/>
                  </a:cubicBezTo>
                  <a:cubicBezTo>
                    <a:pt x="274" y="27"/>
                    <a:pt x="274" y="27"/>
                    <a:pt x="274" y="27"/>
                  </a:cubicBezTo>
                  <a:cubicBezTo>
                    <a:pt x="272" y="24"/>
                    <a:pt x="272" y="24"/>
                    <a:pt x="272" y="24"/>
                  </a:cubicBezTo>
                  <a:cubicBezTo>
                    <a:pt x="267" y="22"/>
                    <a:pt x="267" y="22"/>
                    <a:pt x="267" y="22"/>
                  </a:cubicBezTo>
                  <a:cubicBezTo>
                    <a:pt x="265" y="15"/>
                    <a:pt x="265" y="15"/>
                    <a:pt x="265" y="15"/>
                  </a:cubicBezTo>
                  <a:cubicBezTo>
                    <a:pt x="261" y="15"/>
                    <a:pt x="261" y="15"/>
                    <a:pt x="261" y="15"/>
                  </a:cubicBezTo>
                  <a:cubicBezTo>
                    <a:pt x="251" y="11"/>
                    <a:pt x="251" y="11"/>
                    <a:pt x="251" y="11"/>
                  </a:cubicBezTo>
                  <a:cubicBezTo>
                    <a:pt x="250" y="5"/>
                    <a:pt x="250" y="5"/>
                    <a:pt x="250" y="5"/>
                  </a:cubicBezTo>
                  <a:cubicBezTo>
                    <a:pt x="247" y="2"/>
                    <a:pt x="247" y="2"/>
                    <a:pt x="247" y="2"/>
                  </a:cubicBezTo>
                  <a:cubicBezTo>
                    <a:pt x="242" y="2"/>
                    <a:pt x="242" y="2"/>
                    <a:pt x="242" y="2"/>
                  </a:cubicBezTo>
                  <a:cubicBezTo>
                    <a:pt x="242" y="0"/>
                    <a:pt x="242" y="0"/>
                    <a:pt x="242" y="0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0" y="2"/>
                    <a:pt x="237" y="11"/>
                    <a:pt x="238" y="17"/>
                  </a:cubicBezTo>
                  <a:cubicBezTo>
                    <a:pt x="239" y="25"/>
                    <a:pt x="231" y="34"/>
                    <a:pt x="231" y="34"/>
                  </a:cubicBezTo>
                  <a:cubicBezTo>
                    <a:pt x="239" y="38"/>
                    <a:pt x="239" y="38"/>
                    <a:pt x="239" y="38"/>
                  </a:cubicBezTo>
                  <a:cubicBezTo>
                    <a:pt x="232" y="48"/>
                    <a:pt x="232" y="48"/>
                    <a:pt x="232" y="48"/>
                  </a:cubicBezTo>
                  <a:cubicBezTo>
                    <a:pt x="210" y="38"/>
                    <a:pt x="210" y="38"/>
                    <a:pt x="210" y="38"/>
                  </a:cubicBezTo>
                  <a:cubicBezTo>
                    <a:pt x="198" y="41"/>
                    <a:pt x="198" y="41"/>
                    <a:pt x="198" y="41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9" y="56"/>
                    <a:pt x="188" y="61"/>
                  </a:cubicBezTo>
                  <a:cubicBezTo>
                    <a:pt x="186" y="66"/>
                    <a:pt x="183" y="77"/>
                    <a:pt x="183" y="77"/>
                  </a:cubicBezTo>
                  <a:cubicBezTo>
                    <a:pt x="167" y="69"/>
                    <a:pt x="167" y="69"/>
                    <a:pt x="167" y="69"/>
                  </a:cubicBezTo>
                  <a:cubicBezTo>
                    <a:pt x="153" y="84"/>
                    <a:pt x="153" y="84"/>
                    <a:pt x="153" y="84"/>
                  </a:cubicBezTo>
                  <a:cubicBezTo>
                    <a:pt x="153" y="84"/>
                    <a:pt x="149" y="101"/>
                    <a:pt x="149" y="106"/>
                  </a:cubicBezTo>
                  <a:cubicBezTo>
                    <a:pt x="148" y="111"/>
                    <a:pt x="140" y="109"/>
                    <a:pt x="140" y="109"/>
                  </a:cubicBezTo>
                  <a:cubicBezTo>
                    <a:pt x="140" y="116"/>
                    <a:pt x="140" y="116"/>
                    <a:pt x="140" y="116"/>
                  </a:cubicBezTo>
                  <a:cubicBezTo>
                    <a:pt x="140" y="116"/>
                    <a:pt x="147" y="127"/>
                    <a:pt x="148" y="135"/>
                  </a:cubicBezTo>
                  <a:cubicBezTo>
                    <a:pt x="150" y="141"/>
                    <a:pt x="144" y="143"/>
                    <a:pt x="136" y="151"/>
                  </a:cubicBezTo>
                  <a:cubicBezTo>
                    <a:pt x="130" y="157"/>
                    <a:pt x="132" y="162"/>
                    <a:pt x="130" y="169"/>
                  </a:cubicBezTo>
                  <a:cubicBezTo>
                    <a:pt x="128" y="175"/>
                    <a:pt x="123" y="176"/>
                    <a:pt x="123" y="176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113" y="199"/>
                    <a:pt x="113" y="199"/>
                    <a:pt x="113" y="199"/>
                  </a:cubicBezTo>
                  <a:cubicBezTo>
                    <a:pt x="100" y="201"/>
                    <a:pt x="100" y="201"/>
                    <a:pt x="100" y="201"/>
                  </a:cubicBezTo>
                  <a:cubicBezTo>
                    <a:pt x="104" y="221"/>
                    <a:pt x="104" y="221"/>
                    <a:pt x="104" y="221"/>
                  </a:cubicBezTo>
                  <a:cubicBezTo>
                    <a:pt x="102" y="233"/>
                    <a:pt x="102" y="233"/>
                    <a:pt x="102" y="233"/>
                  </a:cubicBezTo>
                  <a:cubicBezTo>
                    <a:pt x="103" y="253"/>
                    <a:pt x="103" y="253"/>
                    <a:pt x="103" y="253"/>
                  </a:cubicBezTo>
                  <a:cubicBezTo>
                    <a:pt x="99" y="258"/>
                    <a:pt x="99" y="258"/>
                    <a:pt x="99" y="258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79" y="300"/>
                    <a:pt x="79" y="300"/>
                    <a:pt x="79" y="300"/>
                  </a:cubicBezTo>
                  <a:cubicBezTo>
                    <a:pt x="93" y="310"/>
                    <a:pt x="93" y="310"/>
                    <a:pt x="93" y="310"/>
                  </a:cubicBezTo>
                  <a:cubicBezTo>
                    <a:pt x="94" y="325"/>
                    <a:pt x="94" y="325"/>
                    <a:pt x="94" y="325"/>
                  </a:cubicBezTo>
                  <a:cubicBezTo>
                    <a:pt x="89" y="337"/>
                    <a:pt x="89" y="337"/>
                    <a:pt x="89" y="337"/>
                  </a:cubicBezTo>
                  <a:cubicBezTo>
                    <a:pt x="89" y="337"/>
                    <a:pt x="69" y="331"/>
                    <a:pt x="59" y="334"/>
                  </a:cubicBezTo>
                  <a:cubicBezTo>
                    <a:pt x="47" y="337"/>
                    <a:pt x="35" y="365"/>
                    <a:pt x="35" y="365"/>
                  </a:cubicBezTo>
                  <a:cubicBezTo>
                    <a:pt x="38" y="374"/>
                    <a:pt x="38" y="374"/>
                    <a:pt x="38" y="374"/>
                  </a:cubicBezTo>
                  <a:cubicBezTo>
                    <a:pt x="30" y="385"/>
                    <a:pt x="30" y="385"/>
                    <a:pt x="30" y="385"/>
                  </a:cubicBezTo>
                  <a:cubicBezTo>
                    <a:pt x="37" y="404"/>
                    <a:pt x="37" y="404"/>
                    <a:pt x="37" y="404"/>
                  </a:cubicBezTo>
                  <a:cubicBezTo>
                    <a:pt x="33" y="410"/>
                    <a:pt x="33" y="410"/>
                    <a:pt x="33" y="410"/>
                  </a:cubicBezTo>
                  <a:cubicBezTo>
                    <a:pt x="36" y="421"/>
                    <a:pt x="36" y="421"/>
                    <a:pt x="36" y="421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41" y="452"/>
                    <a:pt x="41" y="452"/>
                    <a:pt x="41" y="452"/>
                  </a:cubicBezTo>
                  <a:cubicBezTo>
                    <a:pt x="35" y="487"/>
                    <a:pt x="35" y="487"/>
                    <a:pt x="35" y="487"/>
                  </a:cubicBezTo>
                  <a:cubicBezTo>
                    <a:pt x="45" y="497"/>
                    <a:pt x="45" y="497"/>
                    <a:pt x="45" y="497"/>
                  </a:cubicBezTo>
                  <a:cubicBezTo>
                    <a:pt x="45" y="497"/>
                    <a:pt x="50" y="500"/>
                    <a:pt x="54" y="503"/>
                  </a:cubicBezTo>
                  <a:cubicBezTo>
                    <a:pt x="58" y="507"/>
                    <a:pt x="59" y="511"/>
                    <a:pt x="55" y="523"/>
                  </a:cubicBezTo>
                  <a:cubicBezTo>
                    <a:pt x="53" y="535"/>
                    <a:pt x="45" y="529"/>
                    <a:pt x="45" y="529"/>
                  </a:cubicBezTo>
                  <a:cubicBezTo>
                    <a:pt x="36" y="532"/>
                    <a:pt x="36" y="532"/>
                    <a:pt x="36" y="532"/>
                  </a:cubicBezTo>
                  <a:cubicBezTo>
                    <a:pt x="41" y="538"/>
                    <a:pt x="41" y="538"/>
                    <a:pt x="41" y="538"/>
                  </a:cubicBezTo>
                  <a:cubicBezTo>
                    <a:pt x="43" y="547"/>
                    <a:pt x="43" y="547"/>
                    <a:pt x="43" y="547"/>
                  </a:cubicBezTo>
                  <a:cubicBezTo>
                    <a:pt x="43" y="547"/>
                    <a:pt x="49" y="561"/>
                    <a:pt x="51" y="568"/>
                  </a:cubicBezTo>
                  <a:cubicBezTo>
                    <a:pt x="54" y="576"/>
                    <a:pt x="46" y="572"/>
                    <a:pt x="45" y="577"/>
                  </a:cubicBezTo>
                  <a:cubicBezTo>
                    <a:pt x="44" y="581"/>
                    <a:pt x="48" y="584"/>
                    <a:pt x="45" y="597"/>
                  </a:cubicBezTo>
                  <a:cubicBezTo>
                    <a:pt x="41" y="609"/>
                    <a:pt x="30" y="603"/>
                    <a:pt x="26" y="607"/>
                  </a:cubicBezTo>
                  <a:cubicBezTo>
                    <a:pt x="21" y="610"/>
                    <a:pt x="28" y="611"/>
                    <a:pt x="27" y="616"/>
                  </a:cubicBezTo>
                  <a:cubicBezTo>
                    <a:pt x="27" y="620"/>
                    <a:pt x="21" y="619"/>
                    <a:pt x="19" y="623"/>
                  </a:cubicBezTo>
                  <a:cubicBezTo>
                    <a:pt x="16" y="625"/>
                    <a:pt x="25" y="643"/>
                    <a:pt x="25" y="643"/>
                  </a:cubicBezTo>
                  <a:cubicBezTo>
                    <a:pt x="25" y="643"/>
                    <a:pt x="21" y="651"/>
                    <a:pt x="19" y="658"/>
                  </a:cubicBezTo>
                  <a:cubicBezTo>
                    <a:pt x="17" y="665"/>
                    <a:pt x="16" y="671"/>
                    <a:pt x="12" y="671"/>
                  </a:cubicBezTo>
                  <a:cubicBezTo>
                    <a:pt x="8" y="671"/>
                    <a:pt x="11" y="662"/>
                    <a:pt x="10" y="657"/>
                  </a:cubicBezTo>
                  <a:cubicBezTo>
                    <a:pt x="9" y="652"/>
                    <a:pt x="1" y="657"/>
                    <a:pt x="1" y="657"/>
                  </a:cubicBezTo>
                  <a:cubicBezTo>
                    <a:pt x="0" y="664"/>
                    <a:pt x="0" y="664"/>
                    <a:pt x="0" y="664"/>
                  </a:cubicBezTo>
                  <a:cubicBezTo>
                    <a:pt x="0" y="664"/>
                    <a:pt x="3" y="668"/>
                    <a:pt x="3" y="673"/>
                  </a:cubicBezTo>
                  <a:cubicBezTo>
                    <a:pt x="3" y="676"/>
                    <a:pt x="0" y="679"/>
                    <a:pt x="0" y="679"/>
                  </a:cubicBezTo>
                  <a:cubicBezTo>
                    <a:pt x="0" y="679"/>
                    <a:pt x="5" y="693"/>
                    <a:pt x="5" y="696"/>
                  </a:cubicBezTo>
                  <a:cubicBezTo>
                    <a:pt x="5" y="699"/>
                    <a:pt x="1" y="699"/>
                    <a:pt x="1" y="699"/>
                  </a:cubicBezTo>
                  <a:cubicBezTo>
                    <a:pt x="2" y="703"/>
                    <a:pt x="2" y="703"/>
                    <a:pt x="2" y="703"/>
                  </a:cubicBezTo>
                  <a:cubicBezTo>
                    <a:pt x="2" y="703"/>
                    <a:pt x="6" y="700"/>
                    <a:pt x="9" y="702"/>
                  </a:cubicBezTo>
                  <a:cubicBezTo>
                    <a:pt x="10" y="703"/>
                    <a:pt x="9" y="707"/>
                    <a:pt x="9" y="707"/>
                  </a:cubicBezTo>
                  <a:cubicBezTo>
                    <a:pt x="11" y="707"/>
                    <a:pt x="11" y="707"/>
                    <a:pt x="11" y="707"/>
                  </a:cubicBezTo>
                  <a:cubicBezTo>
                    <a:pt x="14" y="697"/>
                    <a:pt x="14" y="697"/>
                    <a:pt x="14" y="697"/>
                  </a:cubicBezTo>
                  <a:cubicBezTo>
                    <a:pt x="17" y="700"/>
                    <a:pt x="17" y="700"/>
                    <a:pt x="17" y="700"/>
                  </a:cubicBezTo>
                  <a:cubicBezTo>
                    <a:pt x="10" y="710"/>
                    <a:pt x="10" y="710"/>
                    <a:pt x="10" y="710"/>
                  </a:cubicBezTo>
                  <a:cubicBezTo>
                    <a:pt x="10" y="712"/>
                    <a:pt x="10" y="712"/>
                    <a:pt x="10" y="712"/>
                  </a:cubicBezTo>
                  <a:cubicBezTo>
                    <a:pt x="25" y="704"/>
                    <a:pt x="25" y="704"/>
                    <a:pt x="25" y="704"/>
                  </a:cubicBezTo>
                  <a:cubicBezTo>
                    <a:pt x="22" y="709"/>
                    <a:pt x="22" y="709"/>
                    <a:pt x="22" y="709"/>
                  </a:cubicBezTo>
                  <a:cubicBezTo>
                    <a:pt x="25" y="713"/>
                    <a:pt x="25" y="713"/>
                    <a:pt x="25" y="713"/>
                  </a:cubicBezTo>
                  <a:cubicBezTo>
                    <a:pt x="21" y="730"/>
                    <a:pt x="21" y="730"/>
                    <a:pt x="21" y="730"/>
                  </a:cubicBezTo>
                  <a:cubicBezTo>
                    <a:pt x="18" y="737"/>
                    <a:pt x="18" y="737"/>
                    <a:pt x="18" y="737"/>
                  </a:cubicBezTo>
                  <a:cubicBezTo>
                    <a:pt x="22" y="741"/>
                    <a:pt x="22" y="741"/>
                    <a:pt x="22" y="741"/>
                  </a:cubicBezTo>
                  <a:cubicBezTo>
                    <a:pt x="17" y="746"/>
                    <a:pt x="17" y="746"/>
                    <a:pt x="17" y="746"/>
                  </a:cubicBezTo>
                  <a:cubicBezTo>
                    <a:pt x="22" y="746"/>
                    <a:pt x="22" y="746"/>
                    <a:pt x="22" y="746"/>
                  </a:cubicBezTo>
                  <a:cubicBezTo>
                    <a:pt x="24" y="746"/>
                    <a:pt x="26" y="754"/>
                    <a:pt x="26" y="757"/>
                  </a:cubicBezTo>
                  <a:cubicBezTo>
                    <a:pt x="26" y="761"/>
                    <a:pt x="27" y="768"/>
                    <a:pt x="29" y="768"/>
                  </a:cubicBezTo>
                  <a:cubicBezTo>
                    <a:pt x="31" y="768"/>
                    <a:pt x="32" y="761"/>
                    <a:pt x="32" y="761"/>
                  </a:cubicBezTo>
                  <a:cubicBezTo>
                    <a:pt x="32" y="770"/>
                    <a:pt x="32" y="770"/>
                    <a:pt x="32" y="770"/>
                  </a:cubicBezTo>
                  <a:cubicBezTo>
                    <a:pt x="34" y="771"/>
                    <a:pt x="34" y="771"/>
                    <a:pt x="34" y="771"/>
                  </a:cubicBezTo>
                  <a:cubicBezTo>
                    <a:pt x="32" y="777"/>
                    <a:pt x="32" y="777"/>
                    <a:pt x="32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7" y="786"/>
                    <a:pt x="37" y="786"/>
                    <a:pt x="37" y="786"/>
                  </a:cubicBezTo>
                  <a:cubicBezTo>
                    <a:pt x="42" y="791"/>
                    <a:pt x="42" y="791"/>
                    <a:pt x="42" y="791"/>
                  </a:cubicBezTo>
                  <a:cubicBezTo>
                    <a:pt x="42" y="796"/>
                    <a:pt x="42" y="796"/>
                    <a:pt x="42" y="796"/>
                  </a:cubicBezTo>
                  <a:cubicBezTo>
                    <a:pt x="48" y="804"/>
                    <a:pt x="48" y="804"/>
                    <a:pt x="48" y="804"/>
                  </a:cubicBezTo>
                  <a:cubicBezTo>
                    <a:pt x="50" y="803"/>
                    <a:pt x="50" y="803"/>
                    <a:pt x="50" y="803"/>
                  </a:cubicBezTo>
                  <a:cubicBezTo>
                    <a:pt x="50" y="803"/>
                    <a:pt x="52" y="815"/>
                    <a:pt x="55" y="816"/>
                  </a:cubicBezTo>
                  <a:cubicBezTo>
                    <a:pt x="60" y="818"/>
                    <a:pt x="61" y="814"/>
                    <a:pt x="61" y="814"/>
                  </a:cubicBezTo>
                  <a:cubicBezTo>
                    <a:pt x="61" y="814"/>
                    <a:pt x="64" y="822"/>
                    <a:pt x="64" y="825"/>
                  </a:cubicBezTo>
                  <a:cubicBezTo>
                    <a:pt x="64" y="829"/>
                    <a:pt x="58" y="828"/>
                    <a:pt x="58" y="828"/>
                  </a:cubicBezTo>
                  <a:cubicBezTo>
                    <a:pt x="58" y="828"/>
                    <a:pt x="57" y="823"/>
                    <a:pt x="52" y="826"/>
                  </a:cubicBezTo>
                  <a:cubicBezTo>
                    <a:pt x="48" y="830"/>
                    <a:pt x="58" y="834"/>
                    <a:pt x="58" y="834"/>
                  </a:cubicBezTo>
                  <a:cubicBezTo>
                    <a:pt x="58" y="834"/>
                    <a:pt x="61" y="839"/>
                    <a:pt x="59" y="841"/>
                  </a:cubicBezTo>
                  <a:cubicBezTo>
                    <a:pt x="55" y="844"/>
                    <a:pt x="51" y="838"/>
                    <a:pt x="49" y="837"/>
                  </a:cubicBezTo>
                  <a:cubicBezTo>
                    <a:pt x="47" y="835"/>
                    <a:pt x="44" y="835"/>
                    <a:pt x="43" y="836"/>
                  </a:cubicBezTo>
                  <a:cubicBezTo>
                    <a:pt x="42" y="837"/>
                    <a:pt x="47" y="839"/>
                    <a:pt x="47" y="839"/>
                  </a:cubicBezTo>
                  <a:cubicBezTo>
                    <a:pt x="48" y="844"/>
                    <a:pt x="48" y="844"/>
                    <a:pt x="48" y="844"/>
                  </a:cubicBezTo>
                  <a:cubicBezTo>
                    <a:pt x="48" y="844"/>
                    <a:pt x="54" y="852"/>
                    <a:pt x="58" y="856"/>
                  </a:cubicBezTo>
                  <a:cubicBezTo>
                    <a:pt x="61" y="861"/>
                    <a:pt x="61" y="865"/>
                    <a:pt x="61" y="865"/>
                  </a:cubicBezTo>
                  <a:cubicBezTo>
                    <a:pt x="65" y="866"/>
                    <a:pt x="65" y="866"/>
                    <a:pt x="65" y="866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871"/>
                    <a:pt x="67" y="871"/>
                    <a:pt x="69" y="877"/>
                  </a:cubicBezTo>
                  <a:cubicBezTo>
                    <a:pt x="71" y="881"/>
                    <a:pt x="64" y="882"/>
                    <a:pt x="64" y="882"/>
                  </a:cubicBezTo>
                  <a:cubicBezTo>
                    <a:pt x="64" y="888"/>
                    <a:pt x="64" y="888"/>
                    <a:pt x="64" y="888"/>
                  </a:cubicBezTo>
                  <a:cubicBezTo>
                    <a:pt x="64" y="888"/>
                    <a:pt x="67" y="891"/>
                    <a:pt x="66" y="894"/>
                  </a:cubicBezTo>
                  <a:cubicBezTo>
                    <a:pt x="65" y="896"/>
                    <a:pt x="62" y="893"/>
                    <a:pt x="62" y="893"/>
                  </a:cubicBezTo>
                  <a:cubicBezTo>
                    <a:pt x="61" y="897"/>
                    <a:pt x="61" y="897"/>
                    <a:pt x="61" y="897"/>
                  </a:cubicBezTo>
                  <a:cubicBezTo>
                    <a:pt x="65" y="896"/>
                    <a:pt x="65" y="896"/>
                    <a:pt x="65" y="896"/>
                  </a:cubicBezTo>
                  <a:cubicBezTo>
                    <a:pt x="65" y="896"/>
                    <a:pt x="78" y="899"/>
                    <a:pt x="82" y="899"/>
                  </a:cubicBezTo>
                  <a:cubicBezTo>
                    <a:pt x="85" y="899"/>
                    <a:pt x="91" y="895"/>
                    <a:pt x="97" y="893"/>
                  </a:cubicBezTo>
                  <a:cubicBezTo>
                    <a:pt x="103" y="891"/>
                    <a:pt x="106" y="895"/>
                    <a:pt x="106" y="895"/>
                  </a:cubicBezTo>
                  <a:cubicBezTo>
                    <a:pt x="112" y="894"/>
                    <a:pt x="112" y="894"/>
                    <a:pt x="112" y="894"/>
                  </a:cubicBezTo>
                  <a:cubicBezTo>
                    <a:pt x="112" y="894"/>
                    <a:pt x="117" y="885"/>
                    <a:pt x="118" y="880"/>
                  </a:cubicBezTo>
                  <a:cubicBezTo>
                    <a:pt x="119" y="876"/>
                    <a:pt x="111" y="875"/>
                    <a:pt x="111" y="869"/>
                  </a:cubicBezTo>
                  <a:cubicBezTo>
                    <a:pt x="111" y="865"/>
                    <a:pt x="118" y="854"/>
                    <a:pt x="120" y="852"/>
                  </a:cubicBezTo>
                  <a:cubicBezTo>
                    <a:pt x="123" y="851"/>
                    <a:pt x="129" y="855"/>
                    <a:pt x="131" y="854"/>
                  </a:cubicBezTo>
                  <a:cubicBezTo>
                    <a:pt x="133" y="852"/>
                    <a:pt x="129" y="844"/>
                    <a:pt x="129" y="844"/>
                  </a:cubicBezTo>
                  <a:cubicBezTo>
                    <a:pt x="147" y="842"/>
                    <a:pt x="147" y="842"/>
                    <a:pt x="147" y="842"/>
                  </a:cubicBezTo>
                  <a:cubicBezTo>
                    <a:pt x="155" y="844"/>
                    <a:pt x="155" y="844"/>
                    <a:pt x="155" y="844"/>
                  </a:cubicBezTo>
                  <a:cubicBezTo>
                    <a:pt x="161" y="839"/>
                    <a:pt x="161" y="839"/>
                    <a:pt x="161" y="839"/>
                  </a:cubicBezTo>
                  <a:cubicBezTo>
                    <a:pt x="172" y="847"/>
                    <a:pt x="172" y="847"/>
                    <a:pt x="172" y="847"/>
                  </a:cubicBezTo>
                  <a:cubicBezTo>
                    <a:pt x="172" y="847"/>
                    <a:pt x="176" y="838"/>
                    <a:pt x="178" y="837"/>
                  </a:cubicBezTo>
                  <a:cubicBezTo>
                    <a:pt x="179" y="835"/>
                    <a:pt x="181" y="820"/>
                    <a:pt x="181" y="820"/>
                  </a:cubicBezTo>
                  <a:cubicBezTo>
                    <a:pt x="184" y="810"/>
                    <a:pt x="184" y="810"/>
                    <a:pt x="184" y="810"/>
                  </a:cubicBezTo>
                  <a:cubicBezTo>
                    <a:pt x="188" y="807"/>
                    <a:pt x="188" y="807"/>
                    <a:pt x="188" y="807"/>
                  </a:cubicBezTo>
                  <a:cubicBezTo>
                    <a:pt x="192" y="791"/>
                    <a:pt x="192" y="791"/>
                    <a:pt x="192" y="791"/>
                  </a:cubicBezTo>
                  <a:cubicBezTo>
                    <a:pt x="190" y="785"/>
                    <a:pt x="190" y="785"/>
                    <a:pt x="190" y="785"/>
                  </a:cubicBezTo>
                  <a:cubicBezTo>
                    <a:pt x="190" y="785"/>
                    <a:pt x="193" y="784"/>
                    <a:pt x="194" y="781"/>
                  </a:cubicBezTo>
                  <a:cubicBezTo>
                    <a:pt x="195" y="777"/>
                    <a:pt x="191" y="775"/>
                    <a:pt x="191" y="775"/>
                  </a:cubicBezTo>
                  <a:cubicBezTo>
                    <a:pt x="192" y="761"/>
                    <a:pt x="192" y="761"/>
                    <a:pt x="192" y="761"/>
                  </a:cubicBezTo>
                  <a:cubicBezTo>
                    <a:pt x="192" y="761"/>
                    <a:pt x="195" y="762"/>
                    <a:pt x="197" y="756"/>
                  </a:cubicBezTo>
                  <a:cubicBezTo>
                    <a:pt x="200" y="751"/>
                    <a:pt x="191" y="746"/>
                    <a:pt x="191" y="746"/>
                  </a:cubicBezTo>
                  <a:cubicBezTo>
                    <a:pt x="193" y="744"/>
                    <a:pt x="193" y="744"/>
                    <a:pt x="193" y="744"/>
                  </a:cubicBezTo>
                  <a:cubicBezTo>
                    <a:pt x="194" y="735"/>
                    <a:pt x="194" y="735"/>
                    <a:pt x="194" y="735"/>
                  </a:cubicBezTo>
                  <a:cubicBezTo>
                    <a:pt x="192" y="728"/>
                    <a:pt x="192" y="728"/>
                    <a:pt x="192" y="728"/>
                  </a:cubicBezTo>
                  <a:cubicBezTo>
                    <a:pt x="188" y="728"/>
                    <a:pt x="188" y="728"/>
                    <a:pt x="188" y="728"/>
                  </a:cubicBezTo>
                  <a:cubicBezTo>
                    <a:pt x="188" y="728"/>
                    <a:pt x="188" y="726"/>
                    <a:pt x="191" y="725"/>
                  </a:cubicBezTo>
                  <a:cubicBezTo>
                    <a:pt x="195" y="725"/>
                    <a:pt x="198" y="728"/>
                    <a:pt x="198" y="728"/>
                  </a:cubicBezTo>
                  <a:cubicBezTo>
                    <a:pt x="197" y="722"/>
                    <a:pt x="197" y="722"/>
                    <a:pt x="197" y="722"/>
                  </a:cubicBezTo>
                  <a:cubicBezTo>
                    <a:pt x="193" y="720"/>
                    <a:pt x="193" y="720"/>
                    <a:pt x="193" y="720"/>
                  </a:cubicBezTo>
                  <a:cubicBezTo>
                    <a:pt x="196" y="719"/>
                    <a:pt x="196" y="719"/>
                    <a:pt x="196" y="719"/>
                  </a:cubicBezTo>
                  <a:cubicBezTo>
                    <a:pt x="196" y="719"/>
                    <a:pt x="196" y="711"/>
                    <a:pt x="198" y="707"/>
                  </a:cubicBezTo>
                  <a:cubicBezTo>
                    <a:pt x="201" y="703"/>
                    <a:pt x="192" y="698"/>
                    <a:pt x="192" y="698"/>
                  </a:cubicBezTo>
                  <a:cubicBezTo>
                    <a:pt x="195" y="697"/>
                    <a:pt x="195" y="697"/>
                    <a:pt x="195" y="697"/>
                  </a:cubicBezTo>
                  <a:cubicBezTo>
                    <a:pt x="192" y="692"/>
                    <a:pt x="192" y="692"/>
                    <a:pt x="192" y="692"/>
                  </a:cubicBezTo>
                  <a:cubicBezTo>
                    <a:pt x="192" y="692"/>
                    <a:pt x="198" y="694"/>
                    <a:pt x="201" y="687"/>
                  </a:cubicBezTo>
                  <a:cubicBezTo>
                    <a:pt x="204" y="679"/>
                    <a:pt x="183" y="679"/>
                    <a:pt x="183" y="679"/>
                  </a:cubicBezTo>
                  <a:cubicBezTo>
                    <a:pt x="182" y="682"/>
                    <a:pt x="182" y="682"/>
                    <a:pt x="182" y="682"/>
                  </a:cubicBezTo>
                  <a:cubicBezTo>
                    <a:pt x="176" y="681"/>
                    <a:pt x="176" y="681"/>
                    <a:pt x="176" y="681"/>
                  </a:cubicBezTo>
                  <a:cubicBezTo>
                    <a:pt x="176" y="677"/>
                    <a:pt x="176" y="677"/>
                    <a:pt x="176" y="677"/>
                  </a:cubicBezTo>
                  <a:cubicBezTo>
                    <a:pt x="192" y="677"/>
                    <a:pt x="192" y="677"/>
                    <a:pt x="192" y="677"/>
                  </a:cubicBezTo>
                  <a:cubicBezTo>
                    <a:pt x="195" y="677"/>
                    <a:pt x="201" y="680"/>
                    <a:pt x="201" y="680"/>
                  </a:cubicBezTo>
                  <a:cubicBezTo>
                    <a:pt x="204" y="675"/>
                    <a:pt x="204" y="675"/>
                    <a:pt x="204" y="675"/>
                  </a:cubicBezTo>
                  <a:cubicBezTo>
                    <a:pt x="202" y="668"/>
                    <a:pt x="202" y="668"/>
                    <a:pt x="202" y="668"/>
                  </a:cubicBezTo>
                  <a:cubicBezTo>
                    <a:pt x="208" y="672"/>
                    <a:pt x="208" y="672"/>
                    <a:pt x="208" y="672"/>
                  </a:cubicBezTo>
                  <a:cubicBezTo>
                    <a:pt x="208" y="672"/>
                    <a:pt x="212" y="671"/>
                    <a:pt x="213" y="671"/>
                  </a:cubicBezTo>
                  <a:cubicBezTo>
                    <a:pt x="214" y="671"/>
                    <a:pt x="218" y="666"/>
                    <a:pt x="218" y="666"/>
                  </a:cubicBezTo>
                  <a:cubicBezTo>
                    <a:pt x="218" y="661"/>
                    <a:pt x="218" y="661"/>
                    <a:pt x="218" y="661"/>
                  </a:cubicBezTo>
                  <a:cubicBezTo>
                    <a:pt x="222" y="662"/>
                    <a:pt x="222" y="662"/>
                    <a:pt x="222" y="662"/>
                  </a:cubicBezTo>
                  <a:cubicBezTo>
                    <a:pt x="223" y="647"/>
                    <a:pt x="223" y="647"/>
                    <a:pt x="223" y="647"/>
                  </a:cubicBezTo>
                  <a:cubicBezTo>
                    <a:pt x="226" y="648"/>
                    <a:pt x="226" y="648"/>
                    <a:pt x="226" y="648"/>
                  </a:cubicBezTo>
                  <a:cubicBezTo>
                    <a:pt x="228" y="658"/>
                    <a:pt x="228" y="658"/>
                    <a:pt x="228" y="658"/>
                  </a:cubicBezTo>
                  <a:cubicBezTo>
                    <a:pt x="235" y="659"/>
                    <a:pt x="235" y="659"/>
                    <a:pt x="235" y="659"/>
                  </a:cubicBezTo>
                  <a:cubicBezTo>
                    <a:pt x="237" y="649"/>
                    <a:pt x="237" y="649"/>
                    <a:pt x="237" y="649"/>
                  </a:cubicBezTo>
                  <a:cubicBezTo>
                    <a:pt x="237" y="649"/>
                    <a:pt x="239" y="649"/>
                    <a:pt x="241" y="648"/>
                  </a:cubicBezTo>
                  <a:cubicBezTo>
                    <a:pt x="242" y="647"/>
                    <a:pt x="242" y="643"/>
                    <a:pt x="242" y="643"/>
                  </a:cubicBezTo>
                  <a:cubicBezTo>
                    <a:pt x="246" y="642"/>
                    <a:pt x="246" y="642"/>
                    <a:pt x="246" y="642"/>
                  </a:cubicBezTo>
                  <a:cubicBezTo>
                    <a:pt x="248" y="640"/>
                    <a:pt x="248" y="640"/>
                    <a:pt x="248" y="640"/>
                  </a:cubicBezTo>
                  <a:cubicBezTo>
                    <a:pt x="245" y="639"/>
                    <a:pt x="245" y="639"/>
                    <a:pt x="245" y="639"/>
                  </a:cubicBezTo>
                  <a:cubicBezTo>
                    <a:pt x="243" y="633"/>
                    <a:pt x="243" y="633"/>
                    <a:pt x="243" y="633"/>
                  </a:cubicBezTo>
                  <a:cubicBezTo>
                    <a:pt x="237" y="628"/>
                    <a:pt x="237" y="628"/>
                    <a:pt x="237" y="628"/>
                  </a:cubicBezTo>
                  <a:cubicBezTo>
                    <a:pt x="239" y="625"/>
                    <a:pt x="239" y="625"/>
                    <a:pt x="239" y="625"/>
                  </a:cubicBezTo>
                  <a:cubicBezTo>
                    <a:pt x="244" y="625"/>
                    <a:pt x="244" y="625"/>
                    <a:pt x="244" y="625"/>
                  </a:cubicBezTo>
                  <a:cubicBezTo>
                    <a:pt x="258" y="610"/>
                    <a:pt x="258" y="610"/>
                    <a:pt x="258" y="610"/>
                  </a:cubicBezTo>
                  <a:cubicBezTo>
                    <a:pt x="258" y="607"/>
                    <a:pt x="258" y="607"/>
                    <a:pt x="258" y="607"/>
                  </a:cubicBezTo>
                  <a:cubicBezTo>
                    <a:pt x="266" y="601"/>
                    <a:pt x="266" y="601"/>
                    <a:pt x="266" y="601"/>
                  </a:cubicBezTo>
                  <a:cubicBezTo>
                    <a:pt x="267" y="600"/>
                    <a:pt x="267" y="600"/>
                    <a:pt x="267" y="600"/>
                  </a:cubicBezTo>
                  <a:cubicBezTo>
                    <a:pt x="259" y="600"/>
                    <a:pt x="259" y="600"/>
                    <a:pt x="259" y="600"/>
                  </a:cubicBezTo>
                  <a:cubicBezTo>
                    <a:pt x="261" y="594"/>
                    <a:pt x="261" y="594"/>
                    <a:pt x="261" y="594"/>
                  </a:cubicBezTo>
                  <a:cubicBezTo>
                    <a:pt x="266" y="595"/>
                    <a:pt x="266" y="595"/>
                    <a:pt x="266" y="595"/>
                  </a:cubicBezTo>
                  <a:cubicBezTo>
                    <a:pt x="267" y="592"/>
                    <a:pt x="267" y="592"/>
                    <a:pt x="267" y="592"/>
                  </a:cubicBezTo>
                  <a:cubicBezTo>
                    <a:pt x="261" y="588"/>
                    <a:pt x="261" y="588"/>
                    <a:pt x="261" y="588"/>
                  </a:cubicBezTo>
                  <a:cubicBezTo>
                    <a:pt x="256" y="578"/>
                    <a:pt x="256" y="578"/>
                    <a:pt x="256" y="578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5" y="578"/>
                    <a:pt x="242" y="570"/>
                    <a:pt x="242" y="570"/>
                  </a:cubicBezTo>
                  <a:cubicBezTo>
                    <a:pt x="242" y="566"/>
                    <a:pt x="242" y="566"/>
                    <a:pt x="242" y="566"/>
                  </a:cubicBezTo>
                  <a:cubicBezTo>
                    <a:pt x="241" y="564"/>
                    <a:pt x="241" y="564"/>
                    <a:pt x="241" y="564"/>
                  </a:cubicBezTo>
                  <a:cubicBezTo>
                    <a:pt x="237" y="565"/>
                    <a:pt x="237" y="565"/>
                    <a:pt x="237" y="565"/>
                  </a:cubicBezTo>
                  <a:cubicBezTo>
                    <a:pt x="227" y="554"/>
                    <a:pt x="227" y="554"/>
                    <a:pt x="227" y="554"/>
                  </a:cubicBezTo>
                  <a:cubicBezTo>
                    <a:pt x="227" y="554"/>
                    <a:pt x="228" y="550"/>
                    <a:pt x="225" y="549"/>
                  </a:cubicBezTo>
                  <a:cubicBezTo>
                    <a:pt x="221" y="548"/>
                    <a:pt x="216" y="557"/>
                    <a:pt x="216" y="557"/>
                  </a:cubicBezTo>
                  <a:cubicBezTo>
                    <a:pt x="213" y="552"/>
                    <a:pt x="213" y="552"/>
                    <a:pt x="213" y="552"/>
                  </a:cubicBezTo>
                  <a:cubicBezTo>
                    <a:pt x="213" y="552"/>
                    <a:pt x="215" y="550"/>
                    <a:pt x="213" y="548"/>
                  </a:cubicBezTo>
                  <a:cubicBezTo>
                    <a:pt x="210" y="546"/>
                    <a:pt x="198" y="548"/>
                    <a:pt x="198" y="548"/>
                  </a:cubicBezTo>
                  <a:cubicBezTo>
                    <a:pt x="205" y="541"/>
                    <a:pt x="205" y="541"/>
                    <a:pt x="205" y="541"/>
                  </a:cubicBezTo>
                  <a:cubicBezTo>
                    <a:pt x="200" y="534"/>
                    <a:pt x="200" y="534"/>
                    <a:pt x="200" y="534"/>
                  </a:cubicBezTo>
                  <a:cubicBezTo>
                    <a:pt x="196" y="533"/>
                    <a:pt x="196" y="533"/>
                    <a:pt x="196" y="533"/>
                  </a:cubicBezTo>
                  <a:cubicBezTo>
                    <a:pt x="198" y="525"/>
                    <a:pt x="198" y="525"/>
                    <a:pt x="198" y="525"/>
                  </a:cubicBezTo>
                  <a:cubicBezTo>
                    <a:pt x="196" y="515"/>
                    <a:pt x="196" y="515"/>
                    <a:pt x="196" y="515"/>
                  </a:cubicBezTo>
                  <a:cubicBezTo>
                    <a:pt x="196" y="515"/>
                    <a:pt x="198" y="509"/>
                    <a:pt x="198" y="506"/>
                  </a:cubicBezTo>
                  <a:cubicBezTo>
                    <a:pt x="198" y="504"/>
                    <a:pt x="193" y="502"/>
                    <a:pt x="193" y="502"/>
                  </a:cubicBezTo>
                  <a:cubicBezTo>
                    <a:pt x="195" y="491"/>
                    <a:pt x="195" y="491"/>
                    <a:pt x="195" y="491"/>
                  </a:cubicBezTo>
                  <a:cubicBezTo>
                    <a:pt x="193" y="490"/>
                    <a:pt x="193" y="490"/>
                    <a:pt x="193" y="490"/>
                  </a:cubicBezTo>
                  <a:cubicBezTo>
                    <a:pt x="196" y="488"/>
                    <a:pt x="196" y="488"/>
                    <a:pt x="196" y="488"/>
                  </a:cubicBezTo>
                  <a:cubicBezTo>
                    <a:pt x="192" y="479"/>
                    <a:pt x="192" y="479"/>
                    <a:pt x="192" y="479"/>
                  </a:cubicBezTo>
                  <a:cubicBezTo>
                    <a:pt x="198" y="483"/>
                    <a:pt x="198" y="483"/>
                    <a:pt x="198" y="483"/>
                  </a:cubicBezTo>
                  <a:cubicBezTo>
                    <a:pt x="201" y="479"/>
                    <a:pt x="201" y="479"/>
                    <a:pt x="201" y="479"/>
                  </a:cubicBezTo>
                  <a:cubicBezTo>
                    <a:pt x="201" y="479"/>
                    <a:pt x="200" y="475"/>
                    <a:pt x="198" y="473"/>
                  </a:cubicBezTo>
                  <a:cubicBezTo>
                    <a:pt x="195" y="472"/>
                    <a:pt x="197" y="464"/>
                    <a:pt x="197" y="464"/>
                  </a:cubicBezTo>
                  <a:cubicBezTo>
                    <a:pt x="200" y="461"/>
                    <a:pt x="200" y="461"/>
                    <a:pt x="200" y="461"/>
                  </a:cubicBezTo>
                  <a:cubicBezTo>
                    <a:pt x="201" y="450"/>
                    <a:pt x="201" y="450"/>
                    <a:pt x="201" y="450"/>
                  </a:cubicBezTo>
                  <a:cubicBezTo>
                    <a:pt x="206" y="448"/>
                    <a:pt x="206" y="448"/>
                    <a:pt x="206" y="448"/>
                  </a:cubicBezTo>
                  <a:cubicBezTo>
                    <a:pt x="206" y="445"/>
                    <a:pt x="206" y="445"/>
                    <a:pt x="206" y="445"/>
                  </a:cubicBezTo>
                  <a:cubicBezTo>
                    <a:pt x="200" y="445"/>
                    <a:pt x="200" y="445"/>
                    <a:pt x="200" y="445"/>
                  </a:cubicBezTo>
                  <a:cubicBezTo>
                    <a:pt x="199" y="441"/>
                    <a:pt x="199" y="441"/>
                    <a:pt x="199" y="441"/>
                  </a:cubicBezTo>
                  <a:cubicBezTo>
                    <a:pt x="197" y="442"/>
                    <a:pt x="197" y="442"/>
                    <a:pt x="197" y="442"/>
                  </a:cubicBezTo>
                  <a:cubicBezTo>
                    <a:pt x="196" y="432"/>
                    <a:pt x="196" y="432"/>
                    <a:pt x="196" y="432"/>
                  </a:cubicBezTo>
                  <a:cubicBezTo>
                    <a:pt x="194" y="430"/>
                    <a:pt x="194" y="430"/>
                    <a:pt x="194" y="430"/>
                  </a:cubicBezTo>
                  <a:cubicBezTo>
                    <a:pt x="199" y="428"/>
                    <a:pt x="199" y="428"/>
                    <a:pt x="199" y="428"/>
                  </a:cubicBezTo>
                  <a:cubicBezTo>
                    <a:pt x="202" y="434"/>
                    <a:pt x="202" y="434"/>
                    <a:pt x="202" y="434"/>
                  </a:cubicBezTo>
                  <a:cubicBezTo>
                    <a:pt x="207" y="432"/>
                    <a:pt x="207" y="432"/>
                    <a:pt x="207" y="432"/>
                  </a:cubicBezTo>
                  <a:cubicBezTo>
                    <a:pt x="205" y="430"/>
                    <a:pt x="205" y="430"/>
                    <a:pt x="205" y="430"/>
                  </a:cubicBezTo>
                  <a:cubicBezTo>
                    <a:pt x="207" y="427"/>
                    <a:pt x="207" y="427"/>
                    <a:pt x="207" y="427"/>
                  </a:cubicBezTo>
                  <a:cubicBezTo>
                    <a:pt x="207" y="427"/>
                    <a:pt x="212" y="427"/>
                    <a:pt x="212" y="425"/>
                  </a:cubicBezTo>
                  <a:cubicBezTo>
                    <a:pt x="212" y="418"/>
                    <a:pt x="212" y="418"/>
                    <a:pt x="212" y="418"/>
                  </a:cubicBezTo>
                  <a:cubicBezTo>
                    <a:pt x="213" y="414"/>
                    <a:pt x="213" y="414"/>
                    <a:pt x="213" y="414"/>
                  </a:cubicBezTo>
                  <a:cubicBezTo>
                    <a:pt x="213" y="414"/>
                    <a:pt x="211" y="408"/>
                    <a:pt x="213" y="408"/>
                  </a:cubicBezTo>
                  <a:cubicBezTo>
                    <a:pt x="215" y="407"/>
                    <a:pt x="216" y="410"/>
                    <a:pt x="216" y="410"/>
                  </a:cubicBezTo>
                  <a:cubicBezTo>
                    <a:pt x="221" y="407"/>
                    <a:pt x="221" y="407"/>
                    <a:pt x="221" y="407"/>
                  </a:cubicBezTo>
                  <a:cubicBezTo>
                    <a:pt x="221" y="407"/>
                    <a:pt x="218" y="403"/>
                    <a:pt x="221" y="401"/>
                  </a:cubicBezTo>
                  <a:cubicBezTo>
                    <a:pt x="222" y="400"/>
                    <a:pt x="225" y="405"/>
                    <a:pt x="225" y="405"/>
                  </a:cubicBezTo>
                  <a:cubicBezTo>
                    <a:pt x="229" y="399"/>
                    <a:pt x="229" y="399"/>
                    <a:pt x="229" y="399"/>
                  </a:cubicBezTo>
                  <a:cubicBezTo>
                    <a:pt x="225" y="397"/>
                    <a:pt x="225" y="397"/>
                    <a:pt x="225" y="397"/>
                  </a:cubicBezTo>
                  <a:cubicBezTo>
                    <a:pt x="228" y="396"/>
                    <a:pt x="228" y="396"/>
                    <a:pt x="228" y="396"/>
                  </a:cubicBezTo>
                  <a:cubicBezTo>
                    <a:pt x="228" y="395"/>
                    <a:pt x="228" y="395"/>
                    <a:pt x="228" y="395"/>
                  </a:cubicBezTo>
                  <a:cubicBezTo>
                    <a:pt x="222" y="395"/>
                    <a:pt x="222" y="395"/>
                    <a:pt x="222" y="395"/>
                  </a:cubicBezTo>
                  <a:cubicBezTo>
                    <a:pt x="226" y="392"/>
                    <a:pt x="226" y="392"/>
                    <a:pt x="226" y="392"/>
                  </a:cubicBezTo>
                  <a:cubicBezTo>
                    <a:pt x="231" y="380"/>
                    <a:pt x="231" y="380"/>
                    <a:pt x="231" y="380"/>
                  </a:cubicBezTo>
                  <a:cubicBezTo>
                    <a:pt x="234" y="380"/>
                    <a:pt x="234" y="380"/>
                    <a:pt x="234" y="380"/>
                  </a:cubicBezTo>
                  <a:cubicBezTo>
                    <a:pt x="239" y="377"/>
                    <a:pt x="239" y="377"/>
                    <a:pt x="239" y="377"/>
                  </a:cubicBezTo>
                  <a:cubicBezTo>
                    <a:pt x="233" y="375"/>
                    <a:pt x="233" y="375"/>
                    <a:pt x="233" y="375"/>
                  </a:cubicBezTo>
                  <a:cubicBezTo>
                    <a:pt x="239" y="374"/>
                    <a:pt x="239" y="374"/>
                    <a:pt x="239" y="374"/>
                  </a:cubicBezTo>
                  <a:cubicBezTo>
                    <a:pt x="243" y="378"/>
                    <a:pt x="243" y="378"/>
                    <a:pt x="243" y="378"/>
                  </a:cubicBezTo>
                  <a:cubicBezTo>
                    <a:pt x="243" y="378"/>
                    <a:pt x="244" y="374"/>
                    <a:pt x="246" y="371"/>
                  </a:cubicBezTo>
                  <a:cubicBezTo>
                    <a:pt x="248" y="368"/>
                    <a:pt x="249" y="361"/>
                    <a:pt x="249" y="361"/>
                  </a:cubicBezTo>
                  <a:cubicBezTo>
                    <a:pt x="249" y="361"/>
                    <a:pt x="251" y="362"/>
                    <a:pt x="254" y="360"/>
                  </a:cubicBezTo>
                  <a:cubicBezTo>
                    <a:pt x="256" y="359"/>
                    <a:pt x="255" y="353"/>
                    <a:pt x="255" y="353"/>
                  </a:cubicBezTo>
                  <a:cubicBezTo>
                    <a:pt x="258" y="358"/>
                    <a:pt x="258" y="358"/>
                    <a:pt x="258" y="358"/>
                  </a:cubicBezTo>
                  <a:cubicBezTo>
                    <a:pt x="261" y="363"/>
                    <a:pt x="261" y="363"/>
                    <a:pt x="261" y="363"/>
                  </a:cubicBezTo>
                  <a:cubicBezTo>
                    <a:pt x="263" y="361"/>
                    <a:pt x="263" y="361"/>
                    <a:pt x="263" y="361"/>
                  </a:cubicBezTo>
                  <a:cubicBezTo>
                    <a:pt x="262" y="357"/>
                    <a:pt x="262" y="357"/>
                    <a:pt x="262" y="357"/>
                  </a:cubicBezTo>
                  <a:cubicBezTo>
                    <a:pt x="270" y="348"/>
                    <a:pt x="270" y="348"/>
                    <a:pt x="270" y="348"/>
                  </a:cubicBezTo>
                  <a:cubicBezTo>
                    <a:pt x="268" y="346"/>
                    <a:pt x="268" y="346"/>
                    <a:pt x="268" y="346"/>
                  </a:cubicBezTo>
                  <a:cubicBezTo>
                    <a:pt x="271" y="345"/>
                    <a:pt x="271" y="345"/>
                    <a:pt x="271" y="345"/>
                  </a:cubicBezTo>
                  <a:cubicBezTo>
                    <a:pt x="272" y="346"/>
                    <a:pt x="272" y="346"/>
                    <a:pt x="272" y="346"/>
                  </a:cubicBezTo>
                  <a:cubicBezTo>
                    <a:pt x="278" y="344"/>
                    <a:pt x="278" y="344"/>
                    <a:pt x="278" y="344"/>
                  </a:cubicBezTo>
                  <a:cubicBezTo>
                    <a:pt x="278" y="340"/>
                    <a:pt x="278" y="340"/>
                    <a:pt x="278" y="340"/>
                  </a:cubicBezTo>
                  <a:cubicBezTo>
                    <a:pt x="280" y="344"/>
                    <a:pt x="280" y="344"/>
                    <a:pt x="280" y="344"/>
                  </a:cubicBezTo>
                  <a:cubicBezTo>
                    <a:pt x="281" y="334"/>
                    <a:pt x="281" y="334"/>
                    <a:pt x="281" y="334"/>
                  </a:cubicBezTo>
                  <a:cubicBezTo>
                    <a:pt x="284" y="339"/>
                    <a:pt x="284" y="339"/>
                    <a:pt x="284" y="339"/>
                  </a:cubicBezTo>
                  <a:cubicBezTo>
                    <a:pt x="290" y="333"/>
                    <a:pt x="290" y="333"/>
                    <a:pt x="290" y="333"/>
                  </a:cubicBezTo>
                  <a:cubicBezTo>
                    <a:pt x="290" y="333"/>
                    <a:pt x="293" y="325"/>
                    <a:pt x="294" y="321"/>
                  </a:cubicBezTo>
                  <a:cubicBezTo>
                    <a:pt x="295" y="318"/>
                    <a:pt x="293" y="313"/>
                    <a:pt x="293" y="313"/>
                  </a:cubicBezTo>
                  <a:cubicBezTo>
                    <a:pt x="298" y="308"/>
                    <a:pt x="298" y="308"/>
                    <a:pt x="298" y="308"/>
                  </a:cubicBezTo>
                  <a:cubicBezTo>
                    <a:pt x="299" y="302"/>
                    <a:pt x="299" y="302"/>
                    <a:pt x="299" y="302"/>
                  </a:cubicBezTo>
                  <a:cubicBezTo>
                    <a:pt x="309" y="293"/>
                    <a:pt x="309" y="293"/>
                    <a:pt x="309" y="293"/>
                  </a:cubicBezTo>
                  <a:cubicBezTo>
                    <a:pt x="310" y="287"/>
                    <a:pt x="310" y="287"/>
                    <a:pt x="310" y="287"/>
                  </a:cubicBezTo>
                  <a:cubicBezTo>
                    <a:pt x="306" y="288"/>
                    <a:pt x="306" y="288"/>
                    <a:pt x="306" y="288"/>
                  </a:cubicBezTo>
                  <a:cubicBezTo>
                    <a:pt x="304" y="286"/>
                    <a:pt x="304" y="286"/>
                    <a:pt x="304" y="286"/>
                  </a:cubicBezTo>
                  <a:cubicBezTo>
                    <a:pt x="308" y="285"/>
                    <a:pt x="308" y="285"/>
                    <a:pt x="308" y="285"/>
                  </a:cubicBezTo>
                  <a:cubicBezTo>
                    <a:pt x="309" y="283"/>
                    <a:pt x="309" y="283"/>
                    <a:pt x="309" y="283"/>
                  </a:cubicBezTo>
                  <a:cubicBezTo>
                    <a:pt x="299" y="283"/>
                    <a:pt x="299" y="283"/>
                    <a:pt x="299" y="283"/>
                  </a:cubicBezTo>
                  <a:cubicBezTo>
                    <a:pt x="295" y="277"/>
                    <a:pt x="295" y="277"/>
                    <a:pt x="295" y="277"/>
                  </a:cubicBezTo>
                  <a:cubicBezTo>
                    <a:pt x="298" y="269"/>
                    <a:pt x="298" y="269"/>
                    <a:pt x="298" y="269"/>
                  </a:cubicBezTo>
                  <a:cubicBezTo>
                    <a:pt x="293" y="269"/>
                    <a:pt x="293" y="269"/>
                    <a:pt x="293" y="269"/>
                  </a:cubicBezTo>
                  <a:cubicBezTo>
                    <a:pt x="295" y="261"/>
                    <a:pt x="295" y="261"/>
                    <a:pt x="295" y="261"/>
                  </a:cubicBezTo>
                  <a:cubicBezTo>
                    <a:pt x="298" y="259"/>
                    <a:pt x="298" y="259"/>
                    <a:pt x="298" y="259"/>
                  </a:cubicBezTo>
                  <a:cubicBezTo>
                    <a:pt x="303" y="246"/>
                    <a:pt x="303" y="246"/>
                    <a:pt x="303" y="246"/>
                  </a:cubicBezTo>
                  <a:cubicBezTo>
                    <a:pt x="303" y="246"/>
                    <a:pt x="293" y="238"/>
                    <a:pt x="295" y="234"/>
                  </a:cubicBezTo>
                  <a:cubicBezTo>
                    <a:pt x="296" y="230"/>
                    <a:pt x="304" y="231"/>
                    <a:pt x="309" y="229"/>
                  </a:cubicBezTo>
                  <a:cubicBezTo>
                    <a:pt x="315" y="226"/>
                    <a:pt x="307" y="221"/>
                    <a:pt x="307" y="221"/>
                  </a:cubicBezTo>
                  <a:cubicBezTo>
                    <a:pt x="313" y="219"/>
                    <a:pt x="313" y="219"/>
                    <a:pt x="313" y="219"/>
                  </a:cubicBezTo>
                  <a:cubicBezTo>
                    <a:pt x="313" y="216"/>
                    <a:pt x="313" y="216"/>
                    <a:pt x="313" y="216"/>
                  </a:cubicBezTo>
                  <a:cubicBezTo>
                    <a:pt x="319" y="216"/>
                    <a:pt x="319" y="216"/>
                    <a:pt x="319" y="216"/>
                  </a:cubicBezTo>
                  <a:cubicBezTo>
                    <a:pt x="315" y="196"/>
                    <a:pt x="315" y="196"/>
                    <a:pt x="315" y="196"/>
                  </a:cubicBezTo>
                  <a:cubicBezTo>
                    <a:pt x="319" y="196"/>
                    <a:pt x="319" y="196"/>
                    <a:pt x="319" y="196"/>
                  </a:cubicBezTo>
                  <a:cubicBezTo>
                    <a:pt x="322" y="201"/>
                    <a:pt x="322" y="201"/>
                    <a:pt x="322" y="201"/>
                  </a:cubicBezTo>
                  <a:cubicBezTo>
                    <a:pt x="326" y="201"/>
                    <a:pt x="326" y="201"/>
                    <a:pt x="326" y="201"/>
                  </a:cubicBezTo>
                  <a:cubicBezTo>
                    <a:pt x="324" y="193"/>
                    <a:pt x="324" y="193"/>
                    <a:pt x="324" y="193"/>
                  </a:cubicBezTo>
                  <a:cubicBezTo>
                    <a:pt x="329" y="195"/>
                    <a:pt x="329" y="195"/>
                    <a:pt x="329" y="195"/>
                  </a:cubicBezTo>
                  <a:cubicBezTo>
                    <a:pt x="329" y="199"/>
                    <a:pt x="329" y="199"/>
                    <a:pt x="329" y="199"/>
                  </a:cubicBezTo>
                  <a:cubicBezTo>
                    <a:pt x="336" y="201"/>
                    <a:pt x="336" y="201"/>
                    <a:pt x="336" y="201"/>
                  </a:cubicBezTo>
                  <a:cubicBezTo>
                    <a:pt x="337" y="205"/>
                    <a:pt x="337" y="205"/>
                    <a:pt x="337" y="205"/>
                  </a:cubicBezTo>
                  <a:cubicBezTo>
                    <a:pt x="340" y="200"/>
                    <a:pt x="340" y="200"/>
                    <a:pt x="340" y="200"/>
                  </a:cubicBezTo>
                  <a:cubicBezTo>
                    <a:pt x="339" y="196"/>
                    <a:pt x="339" y="196"/>
                    <a:pt x="339" y="196"/>
                  </a:cubicBezTo>
                  <a:cubicBezTo>
                    <a:pt x="350" y="196"/>
                    <a:pt x="350" y="196"/>
                    <a:pt x="350" y="196"/>
                  </a:cubicBezTo>
                  <a:cubicBezTo>
                    <a:pt x="354" y="193"/>
                    <a:pt x="354" y="193"/>
                    <a:pt x="354" y="193"/>
                  </a:cubicBezTo>
                  <a:cubicBezTo>
                    <a:pt x="357" y="196"/>
                    <a:pt x="357" y="196"/>
                    <a:pt x="357" y="196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60" y="194"/>
                    <a:pt x="360" y="194"/>
                    <a:pt x="360" y="194"/>
                  </a:cubicBezTo>
                  <a:cubicBezTo>
                    <a:pt x="365" y="195"/>
                    <a:pt x="365" y="195"/>
                    <a:pt x="365" y="195"/>
                  </a:cubicBezTo>
                  <a:lnTo>
                    <a:pt x="364" y="188"/>
                  </a:lnTo>
                  <a:close/>
                  <a:moveTo>
                    <a:pt x="14" y="718"/>
                  </a:moveTo>
                  <a:cubicBezTo>
                    <a:pt x="21" y="719"/>
                    <a:pt x="21" y="719"/>
                    <a:pt x="21" y="719"/>
                  </a:cubicBezTo>
                  <a:cubicBezTo>
                    <a:pt x="22" y="712"/>
                    <a:pt x="22" y="712"/>
                    <a:pt x="22" y="712"/>
                  </a:cubicBezTo>
                  <a:cubicBezTo>
                    <a:pt x="19" y="709"/>
                    <a:pt x="19" y="709"/>
                    <a:pt x="19" y="709"/>
                  </a:cubicBezTo>
                  <a:cubicBezTo>
                    <a:pt x="17" y="712"/>
                    <a:pt x="17" y="712"/>
                    <a:pt x="17" y="712"/>
                  </a:cubicBezTo>
                  <a:cubicBezTo>
                    <a:pt x="16" y="712"/>
                    <a:pt x="16" y="712"/>
                    <a:pt x="16" y="712"/>
                  </a:cubicBezTo>
                  <a:cubicBezTo>
                    <a:pt x="8" y="720"/>
                    <a:pt x="8" y="720"/>
                    <a:pt x="8" y="720"/>
                  </a:cubicBezTo>
                  <a:cubicBezTo>
                    <a:pt x="14" y="721"/>
                    <a:pt x="14" y="721"/>
                    <a:pt x="14" y="721"/>
                  </a:cubicBezTo>
                  <a:lnTo>
                    <a:pt x="14" y="718"/>
                  </a:lnTo>
                  <a:close/>
                  <a:moveTo>
                    <a:pt x="20" y="727"/>
                  </a:moveTo>
                  <a:cubicBezTo>
                    <a:pt x="19" y="723"/>
                    <a:pt x="19" y="723"/>
                    <a:pt x="19" y="723"/>
                  </a:cubicBezTo>
                  <a:cubicBezTo>
                    <a:pt x="11" y="725"/>
                    <a:pt x="11" y="725"/>
                    <a:pt x="11" y="725"/>
                  </a:cubicBezTo>
                  <a:cubicBezTo>
                    <a:pt x="13" y="728"/>
                    <a:pt x="13" y="728"/>
                    <a:pt x="13" y="728"/>
                  </a:cubicBezTo>
                  <a:cubicBezTo>
                    <a:pt x="13" y="730"/>
                    <a:pt x="13" y="730"/>
                    <a:pt x="13" y="730"/>
                  </a:cubicBezTo>
                  <a:cubicBezTo>
                    <a:pt x="16" y="730"/>
                    <a:pt x="16" y="730"/>
                    <a:pt x="16" y="730"/>
                  </a:cubicBezTo>
                  <a:cubicBezTo>
                    <a:pt x="17" y="727"/>
                    <a:pt x="17" y="727"/>
                    <a:pt x="17" y="727"/>
                  </a:cubicBezTo>
                  <a:lnTo>
                    <a:pt x="20" y="727"/>
                  </a:lnTo>
                  <a:close/>
                  <a:moveTo>
                    <a:pt x="211" y="760"/>
                  </a:moveTo>
                  <a:cubicBezTo>
                    <a:pt x="207" y="765"/>
                    <a:pt x="207" y="765"/>
                    <a:pt x="207" y="765"/>
                  </a:cubicBezTo>
                  <a:cubicBezTo>
                    <a:pt x="208" y="771"/>
                    <a:pt x="208" y="771"/>
                    <a:pt x="208" y="771"/>
                  </a:cubicBezTo>
                  <a:cubicBezTo>
                    <a:pt x="207" y="771"/>
                    <a:pt x="207" y="771"/>
                    <a:pt x="207" y="771"/>
                  </a:cubicBezTo>
                  <a:cubicBezTo>
                    <a:pt x="207" y="773"/>
                    <a:pt x="207" y="773"/>
                    <a:pt x="207" y="773"/>
                  </a:cubicBezTo>
                  <a:cubicBezTo>
                    <a:pt x="205" y="783"/>
                    <a:pt x="205" y="783"/>
                    <a:pt x="205" y="783"/>
                  </a:cubicBezTo>
                  <a:cubicBezTo>
                    <a:pt x="202" y="784"/>
                    <a:pt x="202" y="784"/>
                    <a:pt x="202" y="784"/>
                  </a:cubicBezTo>
                  <a:cubicBezTo>
                    <a:pt x="200" y="792"/>
                    <a:pt x="200" y="792"/>
                    <a:pt x="200" y="792"/>
                  </a:cubicBezTo>
                  <a:cubicBezTo>
                    <a:pt x="198" y="792"/>
                    <a:pt x="198" y="792"/>
                    <a:pt x="198" y="792"/>
                  </a:cubicBezTo>
                  <a:cubicBezTo>
                    <a:pt x="198" y="792"/>
                    <a:pt x="195" y="797"/>
                    <a:pt x="194" y="801"/>
                  </a:cubicBezTo>
                  <a:cubicBezTo>
                    <a:pt x="193" y="804"/>
                    <a:pt x="194" y="807"/>
                    <a:pt x="193" y="808"/>
                  </a:cubicBezTo>
                  <a:cubicBezTo>
                    <a:pt x="193" y="810"/>
                    <a:pt x="190" y="812"/>
                    <a:pt x="190" y="816"/>
                  </a:cubicBezTo>
                  <a:cubicBezTo>
                    <a:pt x="190" y="821"/>
                    <a:pt x="190" y="821"/>
                    <a:pt x="190" y="821"/>
                  </a:cubicBezTo>
                  <a:cubicBezTo>
                    <a:pt x="193" y="823"/>
                    <a:pt x="193" y="823"/>
                    <a:pt x="193" y="823"/>
                  </a:cubicBezTo>
                  <a:cubicBezTo>
                    <a:pt x="192" y="836"/>
                    <a:pt x="192" y="836"/>
                    <a:pt x="192" y="836"/>
                  </a:cubicBezTo>
                  <a:cubicBezTo>
                    <a:pt x="192" y="836"/>
                    <a:pt x="196" y="833"/>
                    <a:pt x="197" y="830"/>
                  </a:cubicBezTo>
                  <a:cubicBezTo>
                    <a:pt x="198" y="825"/>
                    <a:pt x="197" y="824"/>
                    <a:pt x="197" y="822"/>
                  </a:cubicBezTo>
                  <a:cubicBezTo>
                    <a:pt x="197" y="820"/>
                    <a:pt x="199" y="817"/>
                    <a:pt x="200" y="815"/>
                  </a:cubicBezTo>
                  <a:cubicBezTo>
                    <a:pt x="201" y="813"/>
                    <a:pt x="200" y="807"/>
                    <a:pt x="200" y="807"/>
                  </a:cubicBezTo>
                  <a:cubicBezTo>
                    <a:pt x="204" y="796"/>
                    <a:pt x="204" y="796"/>
                    <a:pt x="204" y="796"/>
                  </a:cubicBezTo>
                  <a:cubicBezTo>
                    <a:pt x="206" y="796"/>
                    <a:pt x="206" y="796"/>
                    <a:pt x="206" y="796"/>
                  </a:cubicBezTo>
                  <a:cubicBezTo>
                    <a:pt x="208" y="788"/>
                    <a:pt x="208" y="788"/>
                    <a:pt x="208" y="788"/>
                  </a:cubicBezTo>
                  <a:cubicBezTo>
                    <a:pt x="207" y="785"/>
                    <a:pt x="207" y="785"/>
                    <a:pt x="207" y="785"/>
                  </a:cubicBezTo>
                  <a:cubicBezTo>
                    <a:pt x="209" y="783"/>
                    <a:pt x="209" y="783"/>
                    <a:pt x="209" y="783"/>
                  </a:cubicBezTo>
                  <a:cubicBezTo>
                    <a:pt x="208" y="782"/>
                    <a:pt x="208" y="782"/>
                    <a:pt x="208" y="782"/>
                  </a:cubicBezTo>
                  <a:cubicBezTo>
                    <a:pt x="210" y="779"/>
                    <a:pt x="210" y="779"/>
                    <a:pt x="210" y="779"/>
                  </a:cubicBezTo>
                  <a:cubicBezTo>
                    <a:pt x="209" y="777"/>
                    <a:pt x="209" y="777"/>
                    <a:pt x="209" y="777"/>
                  </a:cubicBezTo>
                  <a:cubicBezTo>
                    <a:pt x="212" y="772"/>
                    <a:pt x="212" y="772"/>
                    <a:pt x="212" y="772"/>
                  </a:cubicBezTo>
                  <a:cubicBezTo>
                    <a:pt x="211" y="766"/>
                    <a:pt x="211" y="766"/>
                    <a:pt x="211" y="766"/>
                  </a:cubicBezTo>
                  <a:cubicBezTo>
                    <a:pt x="214" y="763"/>
                    <a:pt x="214" y="763"/>
                    <a:pt x="214" y="763"/>
                  </a:cubicBezTo>
                  <a:lnTo>
                    <a:pt x="211" y="760"/>
                  </a:lnTo>
                  <a:close/>
                  <a:moveTo>
                    <a:pt x="277" y="731"/>
                  </a:moveTo>
                  <a:cubicBezTo>
                    <a:pt x="281" y="724"/>
                    <a:pt x="281" y="724"/>
                    <a:pt x="281" y="724"/>
                  </a:cubicBezTo>
                  <a:cubicBezTo>
                    <a:pt x="278" y="718"/>
                    <a:pt x="278" y="718"/>
                    <a:pt x="278" y="718"/>
                  </a:cubicBezTo>
                  <a:cubicBezTo>
                    <a:pt x="272" y="719"/>
                    <a:pt x="272" y="719"/>
                    <a:pt x="272" y="719"/>
                  </a:cubicBezTo>
                  <a:cubicBezTo>
                    <a:pt x="270" y="724"/>
                    <a:pt x="270" y="724"/>
                    <a:pt x="270" y="724"/>
                  </a:cubicBezTo>
                  <a:cubicBezTo>
                    <a:pt x="270" y="719"/>
                    <a:pt x="270" y="719"/>
                    <a:pt x="270" y="719"/>
                  </a:cubicBezTo>
                  <a:cubicBezTo>
                    <a:pt x="270" y="719"/>
                    <a:pt x="267" y="719"/>
                    <a:pt x="266" y="720"/>
                  </a:cubicBezTo>
                  <a:cubicBezTo>
                    <a:pt x="264" y="721"/>
                    <a:pt x="263" y="724"/>
                    <a:pt x="263" y="724"/>
                  </a:cubicBezTo>
                  <a:cubicBezTo>
                    <a:pt x="263" y="724"/>
                    <a:pt x="262" y="723"/>
                    <a:pt x="259" y="726"/>
                  </a:cubicBezTo>
                  <a:cubicBezTo>
                    <a:pt x="257" y="729"/>
                    <a:pt x="253" y="739"/>
                    <a:pt x="253" y="739"/>
                  </a:cubicBezTo>
                  <a:cubicBezTo>
                    <a:pt x="253" y="739"/>
                    <a:pt x="248" y="741"/>
                    <a:pt x="248" y="746"/>
                  </a:cubicBezTo>
                  <a:cubicBezTo>
                    <a:pt x="247" y="753"/>
                    <a:pt x="253" y="753"/>
                    <a:pt x="253" y="757"/>
                  </a:cubicBezTo>
                  <a:cubicBezTo>
                    <a:pt x="251" y="762"/>
                    <a:pt x="249" y="763"/>
                    <a:pt x="249" y="763"/>
                  </a:cubicBezTo>
                  <a:cubicBezTo>
                    <a:pt x="251" y="765"/>
                    <a:pt x="251" y="765"/>
                    <a:pt x="251" y="765"/>
                  </a:cubicBezTo>
                  <a:cubicBezTo>
                    <a:pt x="251" y="772"/>
                    <a:pt x="251" y="772"/>
                    <a:pt x="251" y="772"/>
                  </a:cubicBezTo>
                  <a:cubicBezTo>
                    <a:pt x="254" y="773"/>
                    <a:pt x="254" y="773"/>
                    <a:pt x="254" y="773"/>
                  </a:cubicBezTo>
                  <a:cubicBezTo>
                    <a:pt x="254" y="776"/>
                    <a:pt x="254" y="776"/>
                    <a:pt x="254" y="776"/>
                  </a:cubicBezTo>
                  <a:cubicBezTo>
                    <a:pt x="254" y="776"/>
                    <a:pt x="257" y="775"/>
                    <a:pt x="257" y="776"/>
                  </a:cubicBezTo>
                  <a:cubicBezTo>
                    <a:pt x="257" y="777"/>
                    <a:pt x="255" y="778"/>
                    <a:pt x="255" y="778"/>
                  </a:cubicBezTo>
                  <a:cubicBezTo>
                    <a:pt x="255" y="782"/>
                    <a:pt x="255" y="782"/>
                    <a:pt x="255" y="782"/>
                  </a:cubicBezTo>
                  <a:cubicBezTo>
                    <a:pt x="255" y="783"/>
                    <a:pt x="253" y="787"/>
                    <a:pt x="253" y="787"/>
                  </a:cubicBezTo>
                  <a:cubicBezTo>
                    <a:pt x="258" y="785"/>
                    <a:pt x="258" y="785"/>
                    <a:pt x="258" y="785"/>
                  </a:cubicBezTo>
                  <a:cubicBezTo>
                    <a:pt x="261" y="779"/>
                    <a:pt x="261" y="779"/>
                    <a:pt x="261" y="779"/>
                  </a:cubicBezTo>
                  <a:cubicBezTo>
                    <a:pt x="260" y="779"/>
                    <a:pt x="260" y="779"/>
                    <a:pt x="260" y="779"/>
                  </a:cubicBezTo>
                  <a:cubicBezTo>
                    <a:pt x="261" y="774"/>
                    <a:pt x="261" y="774"/>
                    <a:pt x="261" y="774"/>
                  </a:cubicBezTo>
                  <a:cubicBezTo>
                    <a:pt x="262" y="772"/>
                    <a:pt x="262" y="772"/>
                    <a:pt x="262" y="772"/>
                  </a:cubicBezTo>
                  <a:cubicBezTo>
                    <a:pt x="261" y="772"/>
                    <a:pt x="261" y="772"/>
                    <a:pt x="261" y="772"/>
                  </a:cubicBezTo>
                  <a:cubicBezTo>
                    <a:pt x="266" y="766"/>
                    <a:pt x="266" y="766"/>
                    <a:pt x="266" y="766"/>
                  </a:cubicBezTo>
                  <a:cubicBezTo>
                    <a:pt x="271" y="763"/>
                    <a:pt x="271" y="763"/>
                    <a:pt x="271" y="763"/>
                  </a:cubicBezTo>
                  <a:cubicBezTo>
                    <a:pt x="271" y="758"/>
                    <a:pt x="271" y="758"/>
                    <a:pt x="271" y="758"/>
                  </a:cubicBezTo>
                  <a:cubicBezTo>
                    <a:pt x="277" y="750"/>
                    <a:pt x="277" y="750"/>
                    <a:pt x="277" y="750"/>
                  </a:cubicBezTo>
                  <a:cubicBezTo>
                    <a:pt x="274" y="750"/>
                    <a:pt x="274" y="750"/>
                    <a:pt x="274" y="750"/>
                  </a:cubicBezTo>
                  <a:cubicBezTo>
                    <a:pt x="271" y="746"/>
                    <a:pt x="271" y="746"/>
                    <a:pt x="271" y="746"/>
                  </a:cubicBezTo>
                  <a:cubicBezTo>
                    <a:pt x="271" y="746"/>
                    <a:pt x="273" y="743"/>
                    <a:pt x="274" y="740"/>
                  </a:cubicBezTo>
                  <a:cubicBezTo>
                    <a:pt x="274" y="738"/>
                    <a:pt x="271" y="735"/>
                    <a:pt x="271" y="735"/>
                  </a:cubicBezTo>
                  <a:cubicBezTo>
                    <a:pt x="272" y="730"/>
                    <a:pt x="272" y="730"/>
                    <a:pt x="272" y="730"/>
                  </a:cubicBezTo>
                  <a:lnTo>
                    <a:pt x="277" y="731"/>
                  </a:lnTo>
                  <a:close/>
                  <a:moveTo>
                    <a:pt x="280" y="719"/>
                  </a:moveTo>
                  <a:cubicBezTo>
                    <a:pt x="282" y="721"/>
                    <a:pt x="282" y="721"/>
                    <a:pt x="282" y="721"/>
                  </a:cubicBezTo>
                  <a:cubicBezTo>
                    <a:pt x="286" y="711"/>
                    <a:pt x="286" y="711"/>
                    <a:pt x="286" y="711"/>
                  </a:cubicBezTo>
                  <a:cubicBezTo>
                    <a:pt x="281" y="712"/>
                    <a:pt x="281" y="712"/>
                    <a:pt x="281" y="712"/>
                  </a:cubicBezTo>
                  <a:lnTo>
                    <a:pt x="280" y="719"/>
                  </a:lnTo>
                  <a:close/>
                  <a:moveTo>
                    <a:pt x="286" y="715"/>
                  </a:moveTo>
                  <a:cubicBezTo>
                    <a:pt x="290" y="715"/>
                    <a:pt x="290" y="715"/>
                    <a:pt x="290" y="715"/>
                  </a:cubicBezTo>
                  <a:cubicBezTo>
                    <a:pt x="291" y="712"/>
                    <a:pt x="291" y="712"/>
                    <a:pt x="291" y="712"/>
                  </a:cubicBezTo>
                  <a:cubicBezTo>
                    <a:pt x="288" y="712"/>
                    <a:pt x="288" y="712"/>
                    <a:pt x="288" y="712"/>
                  </a:cubicBezTo>
                  <a:lnTo>
                    <a:pt x="286" y="715"/>
                  </a:lnTo>
                  <a:close/>
                  <a:moveTo>
                    <a:pt x="282" y="691"/>
                  </a:moveTo>
                  <a:cubicBezTo>
                    <a:pt x="287" y="688"/>
                    <a:pt x="287" y="688"/>
                    <a:pt x="287" y="688"/>
                  </a:cubicBezTo>
                  <a:cubicBezTo>
                    <a:pt x="280" y="684"/>
                    <a:pt x="280" y="684"/>
                    <a:pt x="280" y="684"/>
                  </a:cubicBezTo>
                  <a:cubicBezTo>
                    <a:pt x="281" y="689"/>
                    <a:pt x="281" y="689"/>
                    <a:pt x="281" y="689"/>
                  </a:cubicBezTo>
                  <a:lnTo>
                    <a:pt x="282" y="691"/>
                  </a:lnTo>
                  <a:close/>
                  <a:moveTo>
                    <a:pt x="243" y="630"/>
                  </a:moveTo>
                  <a:cubicBezTo>
                    <a:pt x="255" y="631"/>
                    <a:pt x="255" y="631"/>
                    <a:pt x="255" y="631"/>
                  </a:cubicBezTo>
                  <a:cubicBezTo>
                    <a:pt x="256" y="630"/>
                    <a:pt x="256" y="630"/>
                    <a:pt x="256" y="630"/>
                  </a:cubicBezTo>
                  <a:cubicBezTo>
                    <a:pt x="254" y="626"/>
                    <a:pt x="254" y="626"/>
                    <a:pt x="254" y="626"/>
                  </a:cubicBezTo>
                  <a:cubicBezTo>
                    <a:pt x="251" y="625"/>
                    <a:pt x="251" y="625"/>
                    <a:pt x="251" y="625"/>
                  </a:cubicBezTo>
                  <a:cubicBezTo>
                    <a:pt x="248" y="626"/>
                    <a:pt x="248" y="626"/>
                    <a:pt x="248" y="626"/>
                  </a:cubicBezTo>
                  <a:cubicBezTo>
                    <a:pt x="249" y="628"/>
                    <a:pt x="249" y="628"/>
                    <a:pt x="249" y="628"/>
                  </a:cubicBezTo>
                  <a:cubicBezTo>
                    <a:pt x="243" y="628"/>
                    <a:pt x="243" y="628"/>
                    <a:pt x="243" y="628"/>
                  </a:cubicBezTo>
                  <a:lnTo>
                    <a:pt x="243" y="630"/>
                  </a:lnTo>
                  <a:close/>
                  <a:moveTo>
                    <a:pt x="254" y="615"/>
                  </a:moveTo>
                  <a:cubicBezTo>
                    <a:pt x="253" y="620"/>
                    <a:pt x="253" y="620"/>
                    <a:pt x="253" y="620"/>
                  </a:cubicBezTo>
                  <a:cubicBezTo>
                    <a:pt x="258" y="617"/>
                    <a:pt x="258" y="617"/>
                    <a:pt x="258" y="617"/>
                  </a:cubicBezTo>
                  <a:lnTo>
                    <a:pt x="254" y="615"/>
                  </a:lnTo>
                  <a:close/>
                  <a:moveTo>
                    <a:pt x="266" y="610"/>
                  </a:moveTo>
                  <a:cubicBezTo>
                    <a:pt x="265" y="607"/>
                    <a:pt x="265" y="607"/>
                    <a:pt x="265" y="607"/>
                  </a:cubicBezTo>
                  <a:cubicBezTo>
                    <a:pt x="259" y="610"/>
                    <a:pt x="259" y="610"/>
                    <a:pt x="259" y="610"/>
                  </a:cubicBezTo>
                  <a:cubicBezTo>
                    <a:pt x="262" y="612"/>
                    <a:pt x="262" y="612"/>
                    <a:pt x="262" y="612"/>
                  </a:cubicBezTo>
                  <a:lnTo>
                    <a:pt x="266" y="610"/>
                  </a:lnTo>
                  <a:close/>
                  <a:moveTo>
                    <a:pt x="258" y="630"/>
                  </a:moveTo>
                  <a:cubicBezTo>
                    <a:pt x="261" y="629"/>
                    <a:pt x="261" y="629"/>
                    <a:pt x="261" y="629"/>
                  </a:cubicBezTo>
                  <a:cubicBezTo>
                    <a:pt x="258" y="626"/>
                    <a:pt x="258" y="626"/>
                    <a:pt x="258" y="626"/>
                  </a:cubicBezTo>
                  <a:lnTo>
                    <a:pt x="258" y="630"/>
                  </a:lnTo>
                  <a:close/>
                  <a:moveTo>
                    <a:pt x="249" y="651"/>
                  </a:moveTo>
                  <a:cubicBezTo>
                    <a:pt x="253" y="644"/>
                    <a:pt x="253" y="644"/>
                    <a:pt x="253" y="644"/>
                  </a:cubicBezTo>
                  <a:cubicBezTo>
                    <a:pt x="250" y="643"/>
                    <a:pt x="250" y="643"/>
                    <a:pt x="250" y="643"/>
                  </a:cubicBezTo>
                  <a:cubicBezTo>
                    <a:pt x="246" y="649"/>
                    <a:pt x="246" y="649"/>
                    <a:pt x="246" y="649"/>
                  </a:cubicBezTo>
                  <a:lnTo>
                    <a:pt x="249" y="651"/>
                  </a:lnTo>
                  <a:close/>
                  <a:moveTo>
                    <a:pt x="245" y="653"/>
                  </a:moveTo>
                  <a:cubicBezTo>
                    <a:pt x="244" y="656"/>
                    <a:pt x="245" y="658"/>
                    <a:pt x="247" y="656"/>
                  </a:cubicBezTo>
                  <a:cubicBezTo>
                    <a:pt x="249" y="653"/>
                    <a:pt x="246" y="651"/>
                    <a:pt x="245" y="653"/>
                  </a:cubicBezTo>
                  <a:close/>
                  <a:moveTo>
                    <a:pt x="238" y="652"/>
                  </a:moveTo>
                  <a:cubicBezTo>
                    <a:pt x="241" y="653"/>
                    <a:pt x="241" y="653"/>
                    <a:pt x="241" y="653"/>
                  </a:cubicBezTo>
                  <a:cubicBezTo>
                    <a:pt x="243" y="649"/>
                    <a:pt x="243" y="649"/>
                    <a:pt x="243" y="649"/>
                  </a:cubicBezTo>
                  <a:cubicBezTo>
                    <a:pt x="242" y="649"/>
                    <a:pt x="242" y="649"/>
                    <a:pt x="242" y="649"/>
                  </a:cubicBezTo>
                  <a:lnTo>
                    <a:pt x="238" y="652"/>
                  </a:lnTo>
                  <a:close/>
                  <a:moveTo>
                    <a:pt x="251" y="632"/>
                  </a:moveTo>
                  <a:cubicBezTo>
                    <a:pt x="249" y="633"/>
                    <a:pt x="249" y="633"/>
                    <a:pt x="249" y="633"/>
                  </a:cubicBezTo>
                  <a:cubicBezTo>
                    <a:pt x="246" y="635"/>
                    <a:pt x="246" y="635"/>
                    <a:pt x="246" y="635"/>
                  </a:cubicBezTo>
                  <a:cubicBezTo>
                    <a:pt x="251" y="636"/>
                    <a:pt x="251" y="636"/>
                    <a:pt x="251" y="636"/>
                  </a:cubicBezTo>
                  <a:lnTo>
                    <a:pt x="251" y="632"/>
                  </a:lnTo>
                  <a:close/>
                  <a:moveTo>
                    <a:pt x="229" y="662"/>
                  </a:moveTo>
                  <a:cubicBezTo>
                    <a:pt x="229" y="664"/>
                    <a:pt x="229" y="664"/>
                    <a:pt x="229" y="664"/>
                  </a:cubicBezTo>
                  <a:cubicBezTo>
                    <a:pt x="232" y="666"/>
                    <a:pt x="232" y="666"/>
                    <a:pt x="232" y="666"/>
                  </a:cubicBezTo>
                  <a:cubicBezTo>
                    <a:pt x="231" y="661"/>
                    <a:pt x="231" y="661"/>
                    <a:pt x="231" y="661"/>
                  </a:cubicBezTo>
                  <a:lnTo>
                    <a:pt x="229" y="662"/>
                  </a:lnTo>
                  <a:close/>
                  <a:moveTo>
                    <a:pt x="246" y="562"/>
                  </a:moveTo>
                  <a:cubicBezTo>
                    <a:pt x="244" y="562"/>
                    <a:pt x="244" y="562"/>
                    <a:pt x="244" y="562"/>
                  </a:cubicBezTo>
                  <a:cubicBezTo>
                    <a:pt x="243" y="558"/>
                    <a:pt x="243" y="558"/>
                    <a:pt x="243" y="558"/>
                  </a:cubicBezTo>
                  <a:cubicBezTo>
                    <a:pt x="241" y="554"/>
                    <a:pt x="241" y="554"/>
                    <a:pt x="241" y="554"/>
                  </a:cubicBezTo>
                  <a:cubicBezTo>
                    <a:pt x="240" y="554"/>
                    <a:pt x="240" y="554"/>
                    <a:pt x="240" y="554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6" y="567"/>
                    <a:pt x="246" y="567"/>
                    <a:pt x="246" y="567"/>
                  </a:cubicBezTo>
                  <a:lnTo>
                    <a:pt x="246" y="562"/>
                  </a:lnTo>
                  <a:close/>
                  <a:moveTo>
                    <a:pt x="245" y="571"/>
                  </a:moveTo>
                  <a:cubicBezTo>
                    <a:pt x="248" y="572"/>
                    <a:pt x="249" y="569"/>
                    <a:pt x="246" y="569"/>
                  </a:cubicBezTo>
                  <a:cubicBezTo>
                    <a:pt x="243" y="569"/>
                    <a:pt x="243" y="571"/>
                    <a:pt x="245" y="571"/>
                  </a:cubicBezTo>
                  <a:close/>
                  <a:moveTo>
                    <a:pt x="253" y="571"/>
                  </a:moveTo>
                  <a:cubicBezTo>
                    <a:pt x="250" y="571"/>
                    <a:pt x="250" y="574"/>
                    <a:pt x="253" y="576"/>
                  </a:cubicBezTo>
                  <a:cubicBezTo>
                    <a:pt x="255" y="577"/>
                    <a:pt x="256" y="576"/>
                    <a:pt x="256" y="573"/>
                  </a:cubicBezTo>
                  <a:cubicBezTo>
                    <a:pt x="255" y="571"/>
                    <a:pt x="254" y="571"/>
                    <a:pt x="253" y="571"/>
                  </a:cubicBezTo>
                  <a:close/>
                  <a:moveTo>
                    <a:pt x="200" y="696"/>
                  </a:moveTo>
                  <a:cubicBezTo>
                    <a:pt x="199" y="693"/>
                    <a:pt x="199" y="693"/>
                    <a:pt x="199" y="693"/>
                  </a:cubicBezTo>
                  <a:cubicBezTo>
                    <a:pt x="198" y="693"/>
                    <a:pt x="198" y="693"/>
                    <a:pt x="198" y="693"/>
                  </a:cubicBezTo>
                  <a:cubicBezTo>
                    <a:pt x="198" y="699"/>
                    <a:pt x="198" y="699"/>
                    <a:pt x="198" y="699"/>
                  </a:cubicBezTo>
                  <a:cubicBezTo>
                    <a:pt x="202" y="698"/>
                    <a:pt x="202" y="698"/>
                    <a:pt x="202" y="698"/>
                  </a:cubicBezTo>
                  <a:lnTo>
                    <a:pt x="200" y="696"/>
                  </a:lnTo>
                  <a:close/>
                  <a:moveTo>
                    <a:pt x="198" y="739"/>
                  </a:moveTo>
                  <a:cubicBezTo>
                    <a:pt x="195" y="736"/>
                    <a:pt x="195" y="736"/>
                    <a:pt x="195" y="736"/>
                  </a:cubicBezTo>
                  <a:cubicBezTo>
                    <a:pt x="195" y="740"/>
                    <a:pt x="195" y="740"/>
                    <a:pt x="195" y="740"/>
                  </a:cubicBezTo>
                  <a:lnTo>
                    <a:pt x="198" y="739"/>
                  </a:lnTo>
                  <a:close/>
                  <a:moveTo>
                    <a:pt x="266" y="598"/>
                  </a:moveTo>
                  <a:cubicBezTo>
                    <a:pt x="263" y="596"/>
                    <a:pt x="263" y="596"/>
                    <a:pt x="263" y="596"/>
                  </a:cubicBezTo>
                  <a:cubicBezTo>
                    <a:pt x="261" y="598"/>
                    <a:pt x="261" y="598"/>
                    <a:pt x="261" y="598"/>
                  </a:cubicBezTo>
                  <a:lnTo>
                    <a:pt x="266" y="598"/>
                  </a:lnTo>
                  <a:close/>
                  <a:moveTo>
                    <a:pt x="205" y="485"/>
                  </a:moveTo>
                  <a:cubicBezTo>
                    <a:pt x="206" y="482"/>
                    <a:pt x="206" y="482"/>
                    <a:pt x="206" y="482"/>
                  </a:cubicBezTo>
                  <a:cubicBezTo>
                    <a:pt x="202" y="479"/>
                    <a:pt x="202" y="479"/>
                    <a:pt x="202" y="479"/>
                  </a:cubicBezTo>
                  <a:cubicBezTo>
                    <a:pt x="200" y="482"/>
                    <a:pt x="200" y="482"/>
                    <a:pt x="200" y="482"/>
                  </a:cubicBezTo>
                  <a:lnTo>
                    <a:pt x="205" y="485"/>
                  </a:lnTo>
                  <a:close/>
                  <a:moveTo>
                    <a:pt x="199" y="439"/>
                  </a:moveTo>
                  <a:cubicBezTo>
                    <a:pt x="201" y="439"/>
                    <a:pt x="201" y="439"/>
                    <a:pt x="201" y="439"/>
                  </a:cubicBezTo>
                  <a:cubicBezTo>
                    <a:pt x="200" y="432"/>
                    <a:pt x="200" y="432"/>
                    <a:pt x="200" y="432"/>
                  </a:cubicBezTo>
                  <a:cubicBezTo>
                    <a:pt x="198" y="431"/>
                    <a:pt x="198" y="431"/>
                    <a:pt x="198" y="431"/>
                  </a:cubicBezTo>
                  <a:lnTo>
                    <a:pt x="199" y="439"/>
                  </a:lnTo>
                  <a:close/>
                  <a:moveTo>
                    <a:pt x="217" y="421"/>
                  </a:moveTo>
                  <a:cubicBezTo>
                    <a:pt x="216" y="419"/>
                    <a:pt x="216" y="419"/>
                    <a:pt x="216" y="419"/>
                  </a:cubicBezTo>
                  <a:cubicBezTo>
                    <a:pt x="214" y="419"/>
                    <a:pt x="214" y="419"/>
                    <a:pt x="214" y="419"/>
                  </a:cubicBezTo>
                  <a:cubicBezTo>
                    <a:pt x="214" y="421"/>
                    <a:pt x="214" y="421"/>
                    <a:pt x="214" y="421"/>
                  </a:cubicBezTo>
                  <a:cubicBezTo>
                    <a:pt x="214" y="425"/>
                    <a:pt x="214" y="425"/>
                    <a:pt x="214" y="425"/>
                  </a:cubicBezTo>
                  <a:lnTo>
                    <a:pt x="217" y="421"/>
                  </a:lnTo>
                  <a:close/>
                  <a:moveTo>
                    <a:pt x="220" y="411"/>
                  </a:moveTo>
                  <a:cubicBezTo>
                    <a:pt x="215" y="412"/>
                    <a:pt x="214" y="415"/>
                    <a:pt x="216" y="416"/>
                  </a:cubicBezTo>
                  <a:cubicBezTo>
                    <a:pt x="220" y="418"/>
                    <a:pt x="223" y="411"/>
                    <a:pt x="220" y="411"/>
                  </a:cubicBezTo>
                  <a:close/>
                  <a:moveTo>
                    <a:pt x="234" y="392"/>
                  </a:moveTo>
                  <a:cubicBezTo>
                    <a:pt x="232" y="384"/>
                    <a:pt x="232" y="384"/>
                    <a:pt x="232" y="384"/>
                  </a:cubicBezTo>
                  <a:cubicBezTo>
                    <a:pt x="231" y="393"/>
                    <a:pt x="231" y="393"/>
                    <a:pt x="231" y="393"/>
                  </a:cubicBezTo>
                  <a:lnTo>
                    <a:pt x="234" y="392"/>
                  </a:lnTo>
                  <a:close/>
                  <a:moveTo>
                    <a:pt x="294" y="340"/>
                  </a:moveTo>
                  <a:cubicBezTo>
                    <a:pt x="294" y="343"/>
                    <a:pt x="294" y="343"/>
                    <a:pt x="294" y="343"/>
                  </a:cubicBezTo>
                  <a:cubicBezTo>
                    <a:pt x="297" y="342"/>
                    <a:pt x="297" y="342"/>
                    <a:pt x="297" y="342"/>
                  </a:cubicBezTo>
                  <a:cubicBezTo>
                    <a:pt x="296" y="336"/>
                    <a:pt x="296" y="336"/>
                    <a:pt x="296" y="336"/>
                  </a:cubicBezTo>
                  <a:lnTo>
                    <a:pt x="294" y="340"/>
                  </a:lnTo>
                  <a:close/>
                  <a:moveTo>
                    <a:pt x="293" y="335"/>
                  </a:moveTo>
                  <a:cubicBezTo>
                    <a:pt x="290" y="340"/>
                    <a:pt x="294" y="336"/>
                    <a:pt x="294" y="336"/>
                  </a:cubicBezTo>
                  <a:cubicBezTo>
                    <a:pt x="296" y="333"/>
                    <a:pt x="295" y="331"/>
                    <a:pt x="293" y="335"/>
                  </a:cubicBezTo>
                  <a:close/>
                  <a:moveTo>
                    <a:pt x="298" y="236"/>
                  </a:moveTo>
                  <a:cubicBezTo>
                    <a:pt x="300" y="240"/>
                    <a:pt x="300" y="240"/>
                    <a:pt x="300" y="240"/>
                  </a:cubicBezTo>
                  <a:cubicBezTo>
                    <a:pt x="306" y="242"/>
                    <a:pt x="306" y="242"/>
                    <a:pt x="306" y="242"/>
                  </a:cubicBezTo>
                  <a:cubicBezTo>
                    <a:pt x="307" y="241"/>
                    <a:pt x="307" y="241"/>
                    <a:pt x="307" y="241"/>
                  </a:cubicBezTo>
                  <a:cubicBezTo>
                    <a:pt x="304" y="239"/>
                    <a:pt x="304" y="239"/>
                    <a:pt x="304" y="239"/>
                  </a:cubicBezTo>
                  <a:cubicBezTo>
                    <a:pt x="305" y="236"/>
                    <a:pt x="305" y="236"/>
                    <a:pt x="305" y="236"/>
                  </a:cubicBezTo>
                  <a:cubicBezTo>
                    <a:pt x="303" y="235"/>
                    <a:pt x="303" y="235"/>
                    <a:pt x="303" y="235"/>
                  </a:cubicBezTo>
                  <a:cubicBezTo>
                    <a:pt x="302" y="237"/>
                    <a:pt x="302" y="237"/>
                    <a:pt x="302" y="237"/>
                  </a:cubicBezTo>
                  <a:cubicBezTo>
                    <a:pt x="302" y="235"/>
                    <a:pt x="302" y="235"/>
                    <a:pt x="302" y="235"/>
                  </a:cubicBezTo>
                  <a:lnTo>
                    <a:pt x="298" y="236"/>
                  </a:lnTo>
                  <a:close/>
                  <a:moveTo>
                    <a:pt x="312" y="222"/>
                  </a:moveTo>
                  <a:cubicBezTo>
                    <a:pt x="315" y="226"/>
                    <a:pt x="315" y="226"/>
                    <a:pt x="315" y="226"/>
                  </a:cubicBezTo>
                  <a:cubicBezTo>
                    <a:pt x="314" y="221"/>
                    <a:pt x="314" y="221"/>
                    <a:pt x="314" y="221"/>
                  </a:cubicBezTo>
                  <a:lnTo>
                    <a:pt x="312" y="222"/>
                  </a:lnTo>
                  <a:close/>
                  <a:moveTo>
                    <a:pt x="320" y="227"/>
                  </a:moveTo>
                  <a:cubicBezTo>
                    <a:pt x="322" y="224"/>
                    <a:pt x="322" y="224"/>
                    <a:pt x="322" y="224"/>
                  </a:cubicBezTo>
                  <a:cubicBezTo>
                    <a:pt x="317" y="225"/>
                    <a:pt x="317" y="225"/>
                    <a:pt x="317" y="225"/>
                  </a:cubicBezTo>
                  <a:lnTo>
                    <a:pt x="320" y="227"/>
                  </a:lnTo>
                  <a:close/>
                  <a:moveTo>
                    <a:pt x="322" y="222"/>
                  </a:moveTo>
                  <a:cubicBezTo>
                    <a:pt x="326" y="222"/>
                    <a:pt x="326" y="222"/>
                    <a:pt x="326" y="222"/>
                  </a:cubicBezTo>
                  <a:cubicBezTo>
                    <a:pt x="326" y="221"/>
                    <a:pt x="326" y="221"/>
                    <a:pt x="326" y="221"/>
                  </a:cubicBezTo>
                  <a:cubicBezTo>
                    <a:pt x="322" y="220"/>
                    <a:pt x="322" y="220"/>
                    <a:pt x="322" y="220"/>
                  </a:cubicBezTo>
                  <a:lnTo>
                    <a:pt x="322" y="222"/>
                  </a:lnTo>
                  <a:close/>
                  <a:moveTo>
                    <a:pt x="325" y="217"/>
                  </a:moveTo>
                  <a:cubicBezTo>
                    <a:pt x="326" y="213"/>
                    <a:pt x="326" y="213"/>
                    <a:pt x="326" y="213"/>
                  </a:cubicBezTo>
                  <a:cubicBezTo>
                    <a:pt x="322" y="215"/>
                    <a:pt x="322" y="215"/>
                    <a:pt x="322" y="215"/>
                  </a:cubicBezTo>
                  <a:lnTo>
                    <a:pt x="325" y="217"/>
                  </a:lnTo>
                  <a:close/>
                  <a:moveTo>
                    <a:pt x="319" y="219"/>
                  </a:moveTo>
                  <a:cubicBezTo>
                    <a:pt x="317" y="218"/>
                    <a:pt x="315" y="219"/>
                    <a:pt x="315" y="219"/>
                  </a:cubicBezTo>
                  <a:cubicBezTo>
                    <a:pt x="315" y="219"/>
                    <a:pt x="314" y="220"/>
                    <a:pt x="316" y="221"/>
                  </a:cubicBezTo>
                  <a:cubicBezTo>
                    <a:pt x="319" y="221"/>
                    <a:pt x="320" y="220"/>
                    <a:pt x="319" y="219"/>
                  </a:cubicBezTo>
                  <a:close/>
                  <a:moveTo>
                    <a:pt x="354" y="202"/>
                  </a:moveTo>
                  <a:cubicBezTo>
                    <a:pt x="356" y="202"/>
                    <a:pt x="356" y="202"/>
                    <a:pt x="356" y="202"/>
                  </a:cubicBezTo>
                  <a:cubicBezTo>
                    <a:pt x="356" y="200"/>
                    <a:pt x="356" y="200"/>
                    <a:pt x="356" y="200"/>
                  </a:cubicBezTo>
                  <a:cubicBezTo>
                    <a:pt x="354" y="200"/>
                    <a:pt x="354" y="200"/>
                    <a:pt x="354" y="200"/>
                  </a:cubicBezTo>
                  <a:lnTo>
                    <a:pt x="354" y="202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5" name="Freeform 150" descr="© INSCALE GmbH, 18.06.2010"/>
            <p:cNvSpPr>
              <a:spLocks noEditPoints="1"/>
            </p:cNvSpPr>
            <p:nvPr/>
          </p:nvSpPr>
          <p:spPr bwMode="auto">
            <a:xfrm>
              <a:off x="6413110" y="465011"/>
              <a:ext cx="1830605" cy="2330861"/>
            </a:xfrm>
            <a:custGeom>
              <a:avLst/>
              <a:gdLst/>
              <a:ahLst/>
              <a:cxnLst>
                <a:cxn ang="0">
                  <a:pos x="626" y="61"/>
                </a:cxn>
                <a:cxn ang="0">
                  <a:pos x="605" y="40"/>
                </a:cxn>
                <a:cxn ang="0">
                  <a:pos x="586" y="22"/>
                </a:cxn>
                <a:cxn ang="0">
                  <a:pos x="547" y="55"/>
                </a:cxn>
                <a:cxn ang="0">
                  <a:pos x="532" y="46"/>
                </a:cxn>
                <a:cxn ang="0">
                  <a:pos x="465" y="77"/>
                </a:cxn>
                <a:cxn ang="0">
                  <a:pos x="445" y="116"/>
                </a:cxn>
                <a:cxn ang="0">
                  <a:pos x="410" y="132"/>
                </a:cxn>
                <a:cxn ang="0">
                  <a:pos x="380" y="181"/>
                </a:cxn>
                <a:cxn ang="0">
                  <a:pos x="374" y="209"/>
                </a:cxn>
                <a:cxn ang="0">
                  <a:pos x="330" y="227"/>
                </a:cxn>
                <a:cxn ang="0">
                  <a:pos x="331" y="254"/>
                </a:cxn>
                <a:cxn ang="0">
                  <a:pos x="331" y="290"/>
                </a:cxn>
                <a:cxn ang="0">
                  <a:pos x="275" y="339"/>
                </a:cxn>
                <a:cxn ang="0">
                  <a:pos x="261" y="381"/>
                </a:cxn>
                <a:cxn ang="0">
                  <a:pos x="252" y="428"/>
                </a:cxn>
                <a:cxn ang="0">
                  <a:pos x="198" y="471"/>
                </a:cxn>
                <a:cxn ang="0">
                  <a:pos x="224" y="509"/>
                </a:cxn>
                <a:cxn ang="0">
                  <a:pos x="141" y="534"/>
                </a:cxn>
                <a:cxn ang="0">
                  <a:pos x="122" y="571"/>
                </a:cxn>
                <a:cxn ang="0">
                  <a:pos x="96" y="584"/>
                </a:cxn>
                <a:cxn ang="0">
                  <a:pos x="69" y="595"/>
                </a:cxn>
                <a:cxn ang="0">
                  <a:pos x="26" y="611"/>
                </a:cxn>
                <a:cxn ang="0">
                  <a:pos x="23" y="650"/>
                </a:cxn>
                <a:cxn ang="0">
                  <a:pos x="83" y="675"/>
                </a:cxn>
                <a:cxn ang="0">
                  <a:pos x="74" y="678"/>
                </a:cxn>
                <a:cxn ang="0">
                  <a:pos x="38" y="704"/>
                </a:cxn>
                <a:cxn ang="0">
                  <a:pos x="55" y="723"/>
                </a:cxn>
                <a:cxn ang="0">
                  <a:pos x="42" y="766"/>
                </a:cxn>
                <a:cxn ang="0">
                  <a:pos x="26" y="785"/>
                </a:cxn>
                <a:cxn ang="0">
                  <a:pos x="34" y="813"/>
                </a:cxn>
                <a:cxn ang="0">
                  <a:pos x="65" y="873"/>
                </a:cxn>
                <a:cxn ang="0">
                  <a:pos x="182" y="789"/>
                </a:cxn>
                <a:cxn ang="0">
                  <a:pos x="230" y="815"/>
                </a:cxn>
                <a:cxn ang="0">
                  <a:pos x="305" y="482"/>
                </a:cxn>
                <a:cxn ang="0">
                  <a:pos x="443" y="205"/>
                </a:cxn>
                <a:cxn ang="0">
                  <a:pos x="595" y="78"/>
                </a:cxn>
                <a:cxn ang="0">
                  <a:pos x="18" y="803"/>
                </a:cxn>
                <a:cxn ang="0">
                  <a:pos x="10" y="767"/>
                </a:cxn>
                <a:cxn ang="0">
                  <a:pos x="14" y="743"/>
                </a:cxn>
                <a:cxn ang="0">
                  <a:pos x="10" y="711"/>
                </a:cxn>
                <a:cxn ang="0">
                  <a:pos x="8" y="699"/>
                </a:cxn>
                <a:cxn ang="0">
                  <a:pos x="7" y="680"/>
                </a:cxn>
                <a:cxn ang="0">
                  <a:pos x="15" y="632"/>
                </a:cxn>
                <a:cxn ang="0">
                  <a:pos x="44" y="600"/>
                </a:cxn>
                <a:cxn ang="0">
                  <a:pos x="58" y="582"/>
                </a:cxn>
                <a:cxn ang="0">
                  <a:pos x="106" y="551"/>
                </a:cxn>
                <a:cxn ang="0">
                  <a:pos x="123" y="537"/>
                </a:cxn>
                <a:cxn ang="0">
                  <a:pos x="162" y="515"/>
                </a:cxn>
                <a:cxn ang="0">
                  <a:pos x="259" y="367"/>
                </a:cxn>
                <a:cxn ang="0">
                  <a:pos x="264" y="359"/>
                </a:cxn>
                <a:cxn ang="0">
                  <a:pos x="301" y="294"/>
                </a:cxn>
                <a:cxn ang="0">
                  <a:pos x="351" y="208"/>
                </a:cxn>
                <a:cxn ang="0">
                  <a:pos x="296" y="220"/>
                </a:cxn>
                <a:cxn ang="0">
                  <a:pos x="362" y="187"/>
                </a:cxn>
                <a:cxn ang="0">
                  <a:pos x="322" y="218"/>
                </a:cxn>
                <a:cxn ang="0">
                  <a:pos x="320" y="183"/>
                </a:cxn>
                <a:cxn ang="0">
                  <a:pos x="367" y="152"/>
                </a:cxn>
                <a:cxn ang="0">
                  <a:pos x="411" y="97"/>
                </a:cxn>
                <a:cxn ang="0">
                  <a:pos x="407" y="97"/>
                </a:cxn>
                <a:cxn ang="0">
                  <a:pos x="492" y="40"/>
                </a:cxn>
                <a:cxn ang="0">
                  <a:pos x="514" y="56"/>
                </a:cxn>
                <a:cxn ang="0">
                  <a:pos x="538" y="19"/>
                </a:cxn>
              </a:cxnLst>
              <a:rect l="0" t="0" r="r" b="b"/>
              <a:pathLst>
                <a:path w="690" h="880">
                  <a:moveTo>
                    <a:pt x="685" y="71"/>
                  </a:moveTo>
                  <a:cubicBezTo>
                    <a:pt x="685" y="68"/>
                    <a:pt x="685" y="68"/>
                    <a:pt x="685" y="68"/>
                  </a:cubicBezTo>
                  <a:cubicBezTo>
                    <a:pt x="681" y="68"/>
                    <a:pt x="681" y="68"/>
                    <a:pt x="681" y="68"/>
                  </a:cubicBezTo>
                  <a:cubicBezTo>
                    <a:pt x="681" y="68"/>
                    <a:pt x="681" y="66"/>
                    <a:pt x="678" y="66"/>
                  </a:cubicBezTo>
                  <a:cubicBezTo>
                    <a:pt x="673" y="66"/>
                    <a:pt x="673" y="66"/>
                    <a:pt x="673" y="66"/>
                  </a:cubicBezTo>
                  <a:cubicBezTo>
                    <a:pt x="675" y="75"/>
                    <a:pt x="675" y="75"/>
                    <a:pt x="675" y="75"/>
                  </a:cubicBezTo>
                  <a:cubicBezTo>
                    <a:pt x="673" y="76"/>
                    <a:pt x="673" y="76"/>
                    <a:pt x="673" y="76"/>
                  </a:cubicBezTo>
                  <a:cubicBezTo>
                    <a:pt x="673" y="72"/>
                    <a:pt x="673" y="72"/>
                    <a:pt x="673" y="72"/>
                  </a:cubicBezTo>
                  <a:cubicBezTo>
                    <a:pt x="668" y="64"/>
                    <a:pt x="668" y="64"/>
                    <a:pt x="668" y="64"/>
                  </a:cubicBezTo>
                  <a:cubicBezTo>
                    <a:pt x="666" y="64"/>
                    <a:pt x="666" y="64"/>
                    <a:pt x="666" y="64"/>
                  </a:cubicBezTo>
                  <a:cubicBezTo>
                    <a:pt x="668" y="72"/>
                    <a:pt x="668" y="72"/>
                    <a:pt x="668" y="72"/>
                  </a:cubicBezTo>
                  <a:cubicBezTo>
                    <a:pt x="666" y="76"/>
                    <a:pt x="666" y="76"/>
                    <a:pt x="666" y="76"/>
                  </a:cubicBezTo>
                  <a:cubicBezTo>
                    <a:pt x="664" y="73"/>
                    <a:pt x="664" y="73"/>
                    <a:pt x="664" y="73"/>
                  </a:cubicBezTo>
                  <a:cubicBezTo>
                    <a:pt x="662" y="76"/>
                    <a:pt x="662" y="76"/>
                    <a:pt x="662" y="76"/>
                  </a:cubicBezTo>
                  <a:cubicBezTo>
                    <a:pt x="659" y="77"/>
                    <a:pt x="659" y="77"/>
                    <a:pt x="659" y="77"/>
                  </a:cubicBezTo>
                  <a:cubicBezTo>
                    <a:pt x="659" y="77"/>
                    <a:pt x="656" y="81"/>
                    <a:pt x="655" y="81"/>
                  </a:cubicBezTo>
                  <a:cubicBezTo>
                    <a:pt x="654" y="80"/>
                    <a:pt x="655" y="77"/>
                    <a:pt x="656" y="75"/>
                  </a:cubicBezTo>
                  <a:cubicBezTo>
                    <a:pt x="657" y="74"/>
                    <a:pt x="657" y="67"/>
                    <a:pt x="654" y="66"/>
                  </a:cubicBezTo>
                  <a:cubicBezTo>
                    <a:pt x="652" y="64"/>
                    <a:pt x="649" y="71"/>
                    <a:pt x="649" y="71"/>
                  </a:cubicBezTo>
                  <a:cubicBezTo>
                    <a:pt x="647" y="71"/>
                    <a:pt x="647" y="71"/>
                    <a:pt x="647" y="71"/>
                  </a:cubicBezTo>
                  <a:cubicBezTo>
                    <a:pt x="647" y="71"/>
                    <a:pt x="653" y="64"/>
                    <a:pt x="649" y="62"/>
                  </a:cubicBezTo>
                  <a:cubicBezTo>
                    <a:pt x="645" y="59"/>
                    <a:pt x="641" y="62"/>
                    <a:pt x="641" y="62"/>
                  </a:cubicBezTo>
                  <a:cubicBezTo>
                    <a:pt x="637" y="59"/>
                    <a:pt x="637" y="59"/>
                    <a:pt x="637" y="59"/>
                  </a:cubicBezTo>
                  <a:cubicBezTo>
                    <a:pt x="633" y="61"/>
                    <a:pt x="633" y="61"/>
                    <a:pt x="633" y="61"/>
                  </a:cubicBezTo>
                  <a:cubicBezTo>
                    <a:pt x="632" y="59"/>
                    <a:pt x="632" y="59"/>
                    <a:pt x="632" y="59"/>
                  </a:cubicBezTo>
                  <a:cubicBezTo>
                    <a:pt x="632" y="59"/>
                    <a:pt x="629" y="62"/>
                    <a:pt x="626" y="61"/>
                  </a:cubicBezTo>
                  <a:cubicBezTo>
                    <a:pt x="624" y="60"/>
                    <a:pt x="626" y="58"/>
                    <a:pt x="626" y="58"/>
                  </a:cubicBezTo>
                  <a:cubicBezTo>
                    <a:pt x="626" y="57"/>
                    <a:pt x="624" y="56"/>
                    <a:pt x="625" y="53"/>
                  </a:cubicBezTo>
                  <a:cubicBezTo>
                    <a:pt x="625" y="51"/>
                    <a:pt x="646" y="57"/>
                    <a:pt x="646" y="57"/>
                  </a:cubicBezTo>
                  <a:cubicBezTo>
                    <a:pt x="646" y="57"/>
                    <a:pt x="655" y="57"/>
                    <a:pt x="662" y="52"/>
                  </a:cubicBezTo>
                  <a:cubicBezTo>
                    <a:pt x="668" y="47"/>
                    <a:pt x="666" y="41"/>
                    <a:pt x="666" y="41"/>
                  </a:cubicBezTo>
                  <a:cubicBezTo>
                    <a:pt x="666" y="41"/>
                    <a:pt x="678" y="35"/>
                    <a:pt x="677" y="30"/>
                  </a:cubicBezTo>
                  <a:cubicBezTo>
                    <a:pt x="675" y="26"/>
                    <a:pt x="667" y="28"/>
                    <a:pt x="667" y="28"/>
                  </a:cubicBezTo>
                  <a:cubicBezTo>
                    <a:pt x="667" y="28"/>
                    <a:pt x="664" y="24"/>
                    <a:pt x="661" y="24"/>
                  </a:cubicBezTo>
                  <a:cubicBezTo>
                    <a:pt x="656" y="24"/>
                    <a:pt x="652" y="27"/>
                    <a:pt x="652" y="27"/>
                  </a:cubicBezTo>
                  <a:cubicBezTo>
                    <a:pt x="655" y="19"/>
                    <a:pt x="655" y="19"/>
                    <a:pt x="655" y="19"/>
                  </a:cubicBezTo>
                  <a:cubicBezTo>
                    <a:pt x="651" y="19"/>
                    <a:pt x="651" y="19"/>
                    <a:pt x="651" y="19"/>
                  </a:cubicBezTo>
                  <a:cubicBezTo>
                    <a:pt x="651" y="19"/>
                    <a:pt x="652" y="16"/>
                    <a:pt x="648" y="16"/>
                  </a:cubicBezTo>
                  <a:cubicBezTo>
                    <a:pt x="644" y="15"/>
                    <a:pt x="645" y="21"/>
                    <a:pt x="642" y="21"/>
                  </a:cubicBezTo>
                  <a:cubicBezTo>
                    <a:pt x="640" y="22"/>
                    <a:pt x="642" y="16"/>
                    <a:pt x="640" y="16"/>
                  </a:cubicBezTo>
                  <a:cubicBezTo>
                    <a:pt x="639" y="16"/>
                    <a:pt x="632" y="22"/>
                    <a:pt x="632" y="22"/>
                  </a:cubicBezTo>
                  <a:cubicBezTo>
                    <a:pt x="632" y="15"/>
                    <a:pt x="632" y="15"/>
                    <a:pt x="632" y="15"/>
                  </a:cubicBezTo>
                  <a:cubicBezTo>
                    <a:pt x="632" y="15"/>
                    <a:pt x="629" y="10"/>
                    <a:pt x="622" y="11"/>
                  </a:cubicBezTo>
                  <a:cubicBezTo>
                    <a:pt x="615" y="11"/>
                    <a:pt x="616" y="22"/>
                    <a:pt x="616" y="22"/>
                  </a:cubicBezTo>
                  <a:cubicBezTo>
                    <a:pt x="617" y="25"/>
                    <a:pt x="617" y="25"/>
                    <a:pt x="617" y="25"/>
                  </a:cubicBezTo>
                  <a:cubicBezTo>
                    <a:pt x="616" y="36"/>
                    <a:pt x="616" y="36"/>
                    <a:pt x="616" y="36"/>
                  </a:cubicBezTo>
                  <a:cubicBezTo>
                    <a:pt x="619" y="36"/>
                    <a:pt x="619" y="36"/>
                    <a:pt x="619" y="36"/>
                  </a:cubicBezTo>
                  <a:cubicBezTo>
                    <a:pt x="619" y="39"/>
                    <a:pt x="619" y="39"/>
                    <a:pt x="619" y="39"/>
                  </a:cubicBezTo>
                  <a:cubicBezTo>
                    <a:pt x="614" y="39"/>
                    <a:pt x="614" y="39"/>
                    <a:pt x="614" y="39"/>
                  </a:cubicBezTo>
                  <a:cubicBezTo>
                    <a:pt x="613" y="35"/>
                    <a:pt x="613" y="35"/>
                    <a:pt x="613" y="35"/>
                  </a:cubicBezTo>
                  <a:cubicBezTo>
                    <a:pt x="608" y="40"/>
                    <a:pt x="608" y="40"/>
                    <a:pt x="608" y="40"/>
                  </a:cubicBezTo>
                  <a:cubicBezTo>
                    <a:pt x="605" y="40"/>
                    <a:pt x="605" y="40"/>
                    <a:pt x="605" y="40"/>
                  </a:cubicBezTo>
                  <a:cubicBezTo>
                    <a:pt x="605" y="42"/>
                    <a:pt x="605" y="42"/>
                    <a:pt x="605" y="42"/>
                  </a:cubicBezTo>
                  <a:cubicBezTo>
                    <a:pt x="603" y="37"/>
                    <a:pt x="603" y="37"/>
                    <a:pt x="603" y="37"/>
                  </a:cubicBezTo>
                  <a:cubicBezTo>
                    <a:pt x="603" y="37"/>
                    <a:pt x="606" y="34"/>
                    <a:pt x="608" y="33"/>
                  </a:cubicBezTo>
                  <a:cubicBezTo>
                    <a:pt x="610" y="31"/>
                    <a:pt x="612" y="25"/>
                    <a:pt x="610" y="22"/>
                  </a:cubicBezTo>
                  <a:cubicBezTo>
                    <a:pt x="609" y="21"/>
                    <a:pt x="605" y="26"/>
                    <a:pt x="604" y="28"/>
                  </a:cubicBezTo>
                  <a:cubicBezTo>
                    <a:pt x="604" y="30"/>
                    <a:pt x="599" y="32"/>
                    <a:pt x="599" y="32"/>
                  </a:cubicBezTo>
                  <a:cubicBezTo>
                    <a:pt x="599" y="32"/>
                    <a:pt x="601" y="29"/>
                    <a:pt x="602" y="28"/>
                  </a:cubicBezTo>
                  <a:cubicBezTo>
                    <a:pt x="603" y="27"/>
                    <a:pt x="606" y="21"/>
                    <a:pt x="606" y="21"/>
                  </a:cubicBezTo>
                  <a:cubicBezTo>
                    <a:pt x="602" y="21"/>
                    <a:pt x="602" y="21"/>
                    <a:pt x="602" y="21"/>
                  </a:cubicBezTo>
                  <a:cubicBezTo>
                    <a:pt x="601" y="21"/>
                    <a:pt x="598" y="25"/>
                    <a:pt x="598" y="25"/>
                  </a:cubicBezTo>
                  <a:cubicBezTo>
                    <a:pt x="598" y="25"/>
                    <a:pt x="598" y="22"/>
                    <a:pt x="599" y="21"/>
                  </a:cubicBezTo>
                  <a:cubicBezTo>
                    <a:pt x="599" y="19"/>
                    <a:pt x="604" y="19"/>
                    <a:pt x="608" y="18"/>
                  </a:cubicBezTo>
                  <a:cubicBezTo>
                    <a:pt x="613" y="17"/>
                    <a:pt x="612" y="5"/>
                    <a:pt x="612" y="5"/>
                  </a:cubicBezTo>
                  <a:cubicBezTo>
                    <a:pt x="606" y="5"/>
                    <a:pt x="606" y="5"/>
                    <a:pt x="606" y="5"/>
                  </a:cubicBezTo>
                  <a:cubicBezTo>
                    <a:pt x="606" y="5"/>
                    <a:pt x="604" y="8"/>
                    <a:pt x="603" y="6"/>
                  </a:cubicBezTo>
                  <a:cubicBezTo>
                    <a:pt x="601" y="6"/>
                    <a:pt x="604" y="2"/>
                    <a:pt x="602" y="1"/>
                  </a:cubicBezTo>
                  <a:cubicBezTo>
                    <a:pt x="600" y="0"/>
                    <a:pt x="598" y="5"/>
                    <a:pt x="596" y="5"/>
                  </a:cubicBezTo>
                  <a:cubicBezTo>
                    <a:pt x="593" y="6"/>
                    <a:pt x="591" y="1"/>
                    <a:pt x="587" y="2"/>
                  </a:cubicBezTo>
                  <a:cubicBezTo>
                    <a:pt x="584" y="4"/>
                    <a:pt x="591" y="11"/>
                    <a:pt x="589" y="11"/>
                  </a:cubicBezTo>
                  <a:cubicBezTo>
                    <a:pt x="587" y="12"/>
                    <a:pt x="585" y="9"/>
                    <a:pt x="581" y="8"/>
                  </a:cubicBezTo>
                  <a:cubicBezTo>
                    <a:pt x="577" y="8"/>
                    <a:pt x="584" y="13"/>
                    <a:pt x="584" y="13"/>
                  </a:cubicBezTo>
                  <a:cubicBezTo>
                    <a:pt x="581" y="14"/>
                    <a:pt x="581" y="14"/>
                    <a:pt x="581" y="14"/>
                  </a:cubicBezTo>
                  <a:cubicBezTo>
                    <a:pt x="583" y="17"/>
                    <a:pt x="583" y="17"/>
                    <a:pt x="583" y="17"/>
                  </a:cubicBezTo>
                  <a:cubicBezTo>
                    <a:pt x="586" y="17"/>
                    <a:pt x="586" y="17"/>
                    <a:pt x="586" y="17"/>
                  </a:cubicBezTo>
                  <a:cubicBezTo>
                    <a:pt x="593" y="21"/>
                    <a:pt x="593" y="21"/>
                    <a:pt x="593" y="21"/>
                  </a:cubicBezTo>
                  <a:cubicBezTo>
                    <a:pt x="586" y="22"/>
                    <a:pt x="586" y="22"/>
                    <a:pt x="586" y="22"/>
                  </a:cubicBezTo>
                  <a:cubicBezTo>
                    <a:pt x="587" y="27"/>
                    <a:pt x="587" y="27"/>
                    <a:pt x="587" y="27"/>
                  </a:cubicBezTo>
                  <a:cubicBezTo>
                    <a:pt x="583" y="27"/>
                    <a:pt x="583" y="27"/>
                    <a:pt x="583" y="27"/>
                  </a:cubicBezTo>
                  <a:cubicBezTo>
                    <a:pt x="583" y="30"/>
                    <a:pt x="583" y="30"/>
                    <a:pt x="583" y="30"/>
                  </a:cubicBezTo>
                  <a:cubicBezTo>
                    <a:pt x="585" y="31"/>
                    <a:pt x="585" y="31"/>
                    <a:pt x="585" y="31"/>
                  </a:cubicBezTo>
                  <a:cubicBezTo>
                    <a:pt x="585" y="35"/>
                    <a:pt x="585" y="35"/>
                    <a:pt x="585" y="35"/>
                  </a:cubicBezTo>
                  <a:cubicBezTo>
                    <a:pt x="587" y="36"/>
                    <a:pt x="587" y="36"/>
                    <a:pt x="587" y="36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87" y="45"/>
                    <a:pt x="587" y="45"/>
                    <a:pt x="587" y="45"/>
                  </a:cubicBezTo>
                  <a:cubicBezTo>
                    <a:pt x="580" y="45"/>
                    <a:pt x="580" y="45"/>
                    <a:pt x="580" y="45"/>
                  </a:cubicBezTo>
                  <a:cubicBezTo>
                    <a:pt x="576" y="55"/>
                    <a:pt x="576" y="55"/>
                    <a:pt x="576" y="55"/>
                  </a:cubicBezTo>
                  <a:cubicBezTo>
                    <a:pt x="574" y="35"/>
                    <a:pt x="574" y="35"/>
                    <a:pt x="574" y="35"/>
                  </a:cubicBezTo>
                  <a:cubicBezTo>
                    <a:pt x="569" y="37"/>
                    <a:pt x="569" y="37"/>
                    <a:pt x="569" y="37"/>
                  </a:cubicBezTo>
                  <a:cubicBezTo>
                    <a:pt x="575" y="26"/>
                    <a:pt x="575" y="26"/>
                    <a:pt x="575" y="26"/>
                  </a:cubicBezTo>
                  <a:cubicBezTo>
                    <a:pt x="573" y="24"/>
                    <a:pt x="573" y="24"/>
                    <a:pt x="573" y="24"/>
                  </a:cubicBezTo>
                  <a:cubicBezTo>
                    <a:pt x="573" y="24"/>
                    <a:pt x="574" y="17"/>
                    <a:pt x="569" y="17"/>
                  </a:cubicBezTo>
                  <a:cubicBezTo>
                    <a:pt x="564" y="18"/>
                    <a:pt x="564" y="32"/>
                    <a:pt x="564" y="32"/>
                  </a:cubicBezTo>
                  <a:cubicBezTo>
                    <a:pt x="560" y="33"/>
                    <a:pt x="560" y="33"/>
                    <a:pt x="560" y="33"/>
                  </a:cubicBezTo>
                  <a:cubicBezTo>
                    <a:pt x="560" y="33"/>
                    <a:pt x="561" y="41"/>
                    <a:pt x="558" y="45"/>
                  </a:cubicBezTo>
                  <a:cubicBezTo>
                    <a:pt x="556" y="50"/>
                    <a:pt x="550" y="60"/>
                    <a:pt x="550" y="60"/>
                  </a:cubicBezTo>
                  <a:cubicBezTo>
                    <a:pt x="550" y="60"/>
                    <a:pt x="555" y="62"/>
                    <a:pt x="554" y="65"/>
                  </a:cubicBezTo>
                  <a:cubicBezTo>
                    <a:pt x="553" y="68"/>
                    <a:pt x="551" y="73"/>
                    <a:pt x="551" y="73"/>
                  </a:cubicBezTo>
                  <a:cubicBezTo>
                    <a:pt x="549" y="78"/>
                    <a:pt x="549" y="78"/>
                    <a:pt x="549" y="78"/>
                  </a:cubicBezTo>
                  <a:cubicBezTo>
                    <a:pt x="546" y="74"/>
                    <a:pt x="546" y="74"/>
                    <a:pt x="546" y="74"/>
                  </a:cubicBezTo>
                  <a:cubicBezTo>
                    <a:pt x="544" y="77"/>
                    <a:pt x="544" y="77"/>
                    <a:pt x="544" y="77"/>
                  </a:cubicBezTo>
                  <a:cubicBezTo>
                    <a:pt x="541" y="71"/>
                    <a:pt x="541" y="71"/>
                    <a:pt x="541" y="71"/>
                  </a:cubicBezTo>
                  <a:cubicBezTo>
                    <a:pt x="547" y="55"/>
                    <a:pt x="547" y="55"/>
                    <a:pt x="547" y="55"/>
                  </a:cubicBezTo>
                  <a:cubicBezTo>
                    <a:pt x="542" y="55"/>
                    <a:pt x="542" y="55"/>
                    <a:pt x="542" y="55"/>
                  </a:cubicBezTo>
                  <a:cubicBezTo>
                    <a:pt x="541" y="52"/>
                    <a:pt x="541" y="52"/>
                    <a:pt x="541" y="52"/>
                  </a:cubicBezTo>
                  <a:cubicBezTo>
                    <a:pt x="553" y="34"/>
                    <a:pt x="553" y="34"/>
                    <a:pt x="553" y="34"/>
                  </a:cubicBezTo>
                  <a:cubicBezTo>
                    <a:pt x="551" y="32"/>
                    <a:pt x="551" y="32"/>
                    <a:pt x="551" y="32"/>
                  </a:cubicBezTo>
                  <a:cubicBezTo>
                    <a:pt x="551" y="32"/>
                    <a:pt x="556" y="25"/>
                    <a:pt x="554" y="24"/>
                  </a:cubicBezTo>
                  <a:cubicBezTo>
                    <a:pt x="552" y="22"/>
                    <a:pt x="546" y="29"/>
                    <a:pt x="546" y="29"/>
                  </a:cubicBezTo>
                  <a:cubicBezTo>
                    <a:pt x="546" y="22"/>
                    <a:pt x="546" y="22"/>
                    <a:pt x="546" y="22"/>
                  </a:cubicBezTo>
                  <a:cubicBezTo>
                    <a:pt x="540" y="22"/>
                    <a:pt x="540" y="22"/>
                    <a:pt x="540" y="22"/>
                  </a:cubicBezTo>
                  <a:cubicBezTo>
                    <a:pt x="542" y="26"/>
                    <a:pt x="542" y="26"/>
                    <a:pt x="542" y="26"/>
                  </a:cubicBezTo>
                  <a:cubicBezTo>
                    <a:pt x="541" y="31"/>
                    <a:pt x="541" y="31"/>
                    <a:pt x="541" y="31"/>
                  </a:cubicBezTo>
                  <a:cubicBezTo>
                    <a:pt x="537" y="26"/>
                    <a:pt x="537" y="26"/>
                    <a:pt x="537" y="26"/>
                  </a:cubicBezTo>
                  <a:cubicBezTo>
                    <a:pt x="534" y="29"/>
                    <a:pt x="534" y="29"/>
                    <a:pt x="534" y="29"/>
                  </a:cubicBezTo>
                  <a:cubicBezTo>
                    <a:pt x="535" y="24"/>
                    <a:pt x="535" y="24"/>
                    <a:pt x="535" y="24"/>
                  </a:cubicBezTo>
                  <a:cubicBezTo>
                    <a:pt x="534" y="22"/>
                    <a:pt x="534" y="22"/>
                    <a:pt x="534" y="22"/>
                  </a:cubicBezTo>
                  <a:cubicBezTo>
                    <a:pt x="532" y="26"/>
                    <a:pt x="532" y="26"/>
                    <a:pt x="532" y="26"/>
                  </a:cubicBezTo>
                  <a:cubicBezTo>
                    <a:pt x="525" y="21"/>
                    <a:pt x="525" y="21"/>
                    <a:pt x="525" y="21"/>
                  </a:cubicBezTo>
                  <a:cubicBezTo>
                    <a:pt x="523" y="27"/>
                    <a:pt x="523" y="27"/>
                    <a:pt x="523" y="27"/>
                  </a:cubicBezTo>
                  <a:cubicBezTo>
                    <a:pt x="530" y="30"/>
                    <a:pt x="530" y="30"/>
                    <a:pt x="530" y="30"/>
                  </a:cubicBezTo>
                  <a:cubicBezTo>
                    <a:pt x="526" y="31"/>
                    <a:pt x="526" y="31"/>
                    <a:pt x="526" y="31"/>
                  </a:cubicBezTo>
                  <a:cubicBezTo>
                    <a:pt x="526" y="35"/>
                    <a:pt x="526" y="35"/>
                    <a:pt x="526" y="35"/>
                  </a:cubicBezTo>
                  <a:cubicBezTo>
                    <a:pt x="523" y="34"/>
                    <a:pt x="523" y="34"/>
                    <a:pt x="523" y="34"/>
                  </a:cubicBezTo>
                  <a:cubicBezTo>
                    <a:pt x="522" y="32"/>
                    <a:pt x="522" y="32"/>
                    <a:pt x="522" y="32"/>
                  </a:cubicBezTo>
                  <a:cubicBezTo>
                    <a:pt x="519" y="32"/>
                    <a:pt x="519" y="32"/>
                    <a:pt x="519" y="32"/>
                  </a:cubicBezTo>
                  <a:cubicBezTo>
                    <a:pt x="519" y="39"/>
                    <a:pt x="519" y="39"/>
                    <a:pt x="519" y="39"/>
                  </a:cubicBezTo>
                  <a:cubicBezTo>
                    <a:pt x="526" y="40"/>
                    <a:pt x="526" y="40"/>
                    <a:pt x="526" y="40"/>
                  </a:cubicBezTo>
                  <a:cubicBezTo>
                    <a:pt x="532" y="46"/>
                    <a:pt x="532" y="46"/>
                    <a:pt x="532" y="46"/>
                  </a:cubicBezTo>
                  <a:cubicBezTo>
                    <a:pt x="532" y="48"/>
                    <a:pt x="532" y="48"/>
                    <a:pt x="532" y="48"/>
                  </a:cubicBezTo>
                  <a:cubicBezTo>
                    <a:pt x="532" y="48"/>
                    <a:pt x="530" y="46"/>
                    <a:pt x="527" y="45"/>
                  </a:cubicBezTo>
                  <a:cubicBezTo>
                    <a:pt x="525" y="43"/>
                    <a:pt x="521" y="43"/>
                    <a:pt x="521" y="43"/>
                  </a:cubicBezTo>
                  <a:cubicBezTo>
                    <a:pt x="520" y="53"/>
                    <a:pt x="520" y="53"/>
                    <a:pt x="520" y="53"/>
                  </a:cubicBezTo>
                  <a:cubicBezTo>
                    <a:pt x="522" y="52"/>
                    <a:pt x="522" y="52"/>
                    <a:pt x="522" y="52"/>
                  </a:cubicBezTo>
                  <a:cubicBezTo>
                    <a:pt x="525" y="58"/>
                    <a:pt x="525" y="58"/>
                    <a:pt x="525" y="58"/>
                  </a:cubicBezTo>
                  <a:cubicBezTo>
                    <a:pt x="525" y="58"/>
                    <a:pt x="522" y="57"/>
                    <a:pt x="519" y="56"/>
                  </a:cubicBezTo>
                  <a:cubicBezTo>
                    <a:pt x="515" y="56"/>
                    <a:pt x="514" y="59"/>
                    <a:pt x="514" y="59"/>
                  </a:cubicBezTo>
                  <a:cubicBezTo>
                    <a:pt x="505" y="75"/>
                    <a:pt x="505" y="75"/>
                    <a:pt x="505" y="75"/>
                  </a:cubicBezTo>
                  <a:cubicBezTo>
                    <a:pt x="507" y="75"/>
                    <a:pt x="507" y="75"/>
                    <a:pt x="507" y="75"/>
                  </a:cubicBezTo>
                  <a:cubicBezTo>
                    <a:pt x="504" y="78"/>
                    <a:pt x="504" y="78"/>
                    <a:pt x="504" y="78"/>
                  </a:cubicBezTo>
                  <a:cubicBezTo>
                    <a:pt x="508" y="83"/>
                    <a:pt x="508" y="83"/>
                    <a:pt x="508" y="83"/>
                  </a:cubicBezTo>
                  <a:cubicBezTo>
                    <a:pt x="505" y="85"/>
                    <a:pt x="505" y="85"/>
                    <a:pt x="505" y="85"/>
                  </a:cubicBezTo>
                  <a:cubicBezTo>
                    <a:pt x="513" y="90"/>
                    <a:pt x="513" y="90"/>
                    <a:pt x="513" y="90"/>
                  </a:cubicBezTo>
                  <a:cubicBezTo>
                    <a:pt x="504" y="92"/>
                    <a:pt x="504" y="92"/>
                    <a:pt x="504" y="92"/>
                  </a:cubicBezTo>
                  <a:cubicBezTo>
                    <a:pt x="499" y="83"/>
                    <a:pt x="499" y="83"/>
                    <a:pt x="499" y="83"/>
                  </a:cubicBezTo>
                  <a:cubicBezTo>
                    <a:pt x="486" y="91"/>
                    <a:pt x="486" y="91"/>
                    <a:pt x="486" y="91"/>
                  </a:cubicBezTo>
                  <a:cubicBezTo>
                    <a:pt x="486" y="89"/>
                    <a:pt x="486" y="89"/>
                    <a:pt x="486" y="89"/>
                  </a:cubicBezTo>
                  <a:cubicBezTo>
                    <a:pt x="486" y="89"/>
                    <a:pt x="497" y="83"/>
                    <a:pt x="498" y="79"/>
                  </a:cubicBezTo>
                  <a:cubicBezTo>
                    <a:pt x="499" y="76"/>
                    <a:pt x="489" y="78"/>
                    <a:pt x="489" y="78"/>
                  </a:cubicBezTo>
                  <a:cubicBezTo>
                    <a:pt x="489" y="78"/>
                    <a:pt x="486" y="75"/>
                    <a:pt x="484" y="78"/>
                  </a:cubicBezTo>
                  <a:cubicBezTo>
                    <a:pt x="481" y="81"/>
                    <a:pt x="487" y="84"/>
                    <a:pt x="487" y="84"/>
                  </a:cubicBezTo>
                  <a:cubicBezTo>
                    <a:pt x="483" y="84"/>
                    <a:pt x="483" y="84"/>
                    <a:pt x="483" y="84"/>
                  </a:cubicBezTo>
                  <a:cubicBezTo>
                    <a:pt x="483" y="84"/>
                    <a:pt x="481" y="76"/>
                    <a:pt x="476" y="76"/>
                  </a:cubicBezTo>
                  <a:cubicBezTo>
                    <a:pt x="472" y="76"/>
                    <a:pt x="472" y="82"/>
                    <a:pt x="472" y="82"/>
                  </a:cubicBezTo>
                  <a:cubicBezTo>
                    <a:pt x="465" y="77"/>
                    <a:pt x="465" y="77"/>
                    <a:pt x="465" y="77"/>
                  </a:cubicBezTo>
                  <a:cubicBezTo>
                    <a:pt x="464" y="80"/>
                    <a:pt x="464" y="80"/>
                    <a:pt x="464" y="80"/>
                  </a:cubicBezTo>
                  <a:cubicBezTo>
                    <a:pt x="464" y="80"/>
                    <a:pt x="460" y="79"/>
                    <a:pt x="458" y="82"/>
                  </a:cubicBezTo>
                  <a:cubicBezTo>
                    <a:pt x="456" y="87"/>
                    <a:pt x="465" y="87"/>
                    <a:pt x="465" y="87"/>
                  </a:cubicBezTo>
                  <a:cubicBezTo>
                    <a:pt x="462" y="90"/>
                    <a:pt x="462" y="90"/>
                    <a:pt x="462" y="90"/>
                  </a:cubicBezTo>
                  <a:cubicBezTo>
                    <a:pt x="472" y="92"/>
                    <a:pt x="472" y="92"/>
                    <a:pt x="472" y="92"/>
                  </a:cubicBezTo>
                  <a:cubicBezTo>
                    <a:pt x="477" y="91"/>
                    <a:pt x="477" y="91"/>
                    <a:pt x="477" y="91"/>
                  </a:cubicBezTo>
                  <a:cubicBezTo>
                    <a:pt x="473" y="94"/>
                    <a:pt x="473" y="94"/>
                    <a:pt x="473" y="94"/>
                  </a:cubicBezTo>
                  <a:cubicBezTo>
                    <a:pt x="474" y="95"/>
                    <a:pt x="474" y="95"/>
                    <a:pt x="474" y="95"/>
                  </a:cubicBezTo>
                  <a:cubicBezTo>
                    <a:pt x="478" y="94"/>
                    <a:pt x="478" y="94"/>
                    <a:pt x="478" y="94"/>
                  </a:cubicBezTo>
                  <a:cubicBezTo>
                    <a:pt x="478" y="97"/>
                    <a:pt x="478" y="97"/>
                    <a:pt x="478" y="97"/>
                  </a:cubicBezTo>
                  <a:cubicBezTo>
                    <a:pt x="475" y="97"/>
                    <a:pt x="475" y="97"/>
                    <a:pt x="475" y="97"/>
                  </a:cubicBezTo>
                  <a:cubicBezTo>
                    <a:pt x="478" y="103"/>
                    <a:pt x="478" y="103"/>
                    <a:pt x="478" y="103"/>
                  </a:cubicBezTo>
                  <a:cubicBezTo>
                    <a:pt x="478" y="106"/>
                    <a:pt x="478" y="106"/>
                    <a:pt x="478" y="106"/>
                  </a:cubicBezTo>
                  <a:cubicBezTo>
                    <a:pt x="478" y="106"/>
                    <a:pt x="484" y="110"/>
                    <a:pt x="482" y="111"/>
                  </a:cubicBezTo>
                  <a:cubicBezTo>
                    <a:pt x="479" y="112"/>
                    <a:pt x="474" y="103"/>
                    <a:pt x="474" y="103"/>
                  </a:cubicBezTo>
                  <a:cubicBezTo>
                    <a:pt x="469" y="100"/>
                    <a:pt x="469" y="100"/>
                    <a:pt x="469" y="100"/>
                  </a:cubicBezTo>
                  <a:cubicBezTo>
                    <a:pt x="469" y="100"/>
                    <a:pt x="465" y="94"/>
                    <a:pt x="460" y="94"/>
                  </a:cubicBezTo>
                  <a:cubicBezTo>
                    <a:pt x="457" y="94"/>
                    <a:pt x="459" y="100"/>
                    <a:pt x="459" y="100"/>
                  </a:cubicBezTo>
                  <a:cubicBezTo>
                    <a:pt x="461" y="104"/>
                    <a:pt x="461" y="104"/>
                    <a:pt x="461" y="104"/>
                  </a:cubicBezTo>
                  <a:cubicBezTo>
                    <a:pt x="458" y="106"/>
                    <a:pt x="458" y="106"/>
                    <a:pt x="458" y="106"/>
                  </a:cubicBezTo>
                  <a:cubicBezTo>
                    <a:pt x="456" y="111"/>
                    <a:pt x="456" y="111"/>
                    <a:pt x="456" y="111"/>
                  </a:cubicBezTo>
                  <a:cubicBezTo>
                    <a:pt x="454" y="106"/>
                    <a:pt x="454" y="106"/>
                    <a:pt x="454" y="106"/>
                  </a:cubicBezTo>
                  <a:cubicBezTo>
                    <a:pt x="457" y="102"/>
                    <a:pt x="457" y="102"/>
                    <a:pt x="457" y="102"/>
                  </a:cubicBezTo>
                  <a:cubicBezTo>
                    <a:pt x="457" y="100"/>
                    <a:pt x="457" y="100"/>
                    <a:pt x="457" y="100"/>
                  </a:cubicBezTo>
                  <a:cubicBezTo>
                    <a:pt x="451" y="106"/>
                    <a:pt x="451" y="106"/>
                    <a:pt x="451" y="106"/>
                  </a:cubicBezTo>
                  <a:cubicBezTo>
                    <a:pt x="445" y="116"/>
                    <a:pt x="445" y="116"/>
                    <a:pt x="445" y="116"/>
                  </a:cubicBezTo>
                  <a:cubicBezTo>
                    <a:pt x="448" y="124"/>
                    <a:pt x="448" y="124"/>
                    <a:pt x="448" y="124"/>
                  </a:cubicBezTo>
                  <a:cubicBezTo>
                    <a:pt x="452" y="129"/>
                    <a:pt x="452" y="129"/>
                    <a:pt x="452" y="129"/>
                  </a:cubicBezTo>
                  <a:cubicBezTo>
                    <a:pt x="444" y="126"/>
                    <a:pt x="444" y="126"/>
                    <a:pt x="444" y="126"/>
                  </a:cubicBezTo>
                  <a:cubicBezTo>
                    <a:pt x="442" y="140"/>
                    <a:pt x="442" y="140"/>
                    <a:pt x="442" y="140"/>
                  </a:cubicBezTo>
                  <a:cubicBezTo>
                    <a:pt x="440" y="140"/>
                    <a:pt x="440" y="140"/>
                    <a:pt x="440" y="140"/>
                  </a:cubicBezTo>
                  <a:cubicBezTo>
                    <a:pt x="436" y="147"/>
                    <a:pt x="436" y="147"/>
                    <a:pt x="436" y="147"/>
                  </a:cubicBezTo>
                  <a:cubicBezTo>
                    <a:pt x="434" y="144"/>
                    <a:pt x="434" y="144"/>
                    <a:pt x="434" y="144"/>
                  </a:cubicBezTo>
                  <a:cubicBezTo>
                    <a:pt x="439" y="138"/>
                    <a:pt x="439" y="138"/>
                    <a:pt x="439" y="138"/>
                  </a:cubicBezTo>
                  <a:cubicBezTo>
                    <a:pt x="441" y="129"/>
                    <a:pt x="441" y="129"/>
                    <a:pt x="441" y="129"/>
                  </a:cubicBezTo>
                  <a:cubicBezTo>
                    <a:pt x="440" y="128"/>
                    <a:pt x="440" y="128"/>
                    <a:pt x="440" y="128"/>
                  </a:cubicBezTo>
                  <a:cubicBezTo>
                    <a:pt x="443" y="125"/>
                    <a:pt x="443" y="125"/>
                    <a:pt x="443" y="125"/>
                  </a:cubicBezTo>
                  <a:cubicBezTo>
                    <a:pt x="441" y="120"/>
                    <a:pt x="441" y="120"/>
                    <a:pt x="441" y="120"/>
                  </a:cubicBezTo>
                  <a:cubicBezTo>
                    <a:pt x="441" y="112"/>
                    <a:pt x="441" y="112"/>
                    <a:pt x="441" y="112"/>
                  </a:cubicBezTo>
                  <a:cubicBezTo>
                    <a:pt x="441" y="109"/>
                    <a:pt x="439" y="102"/>
                    <a:pt x="439" y="102"/>
                  </a:cubicBezTo>
                  <a:cubicBezTo>
                    <a:pt x="434" y="106"/>
                    <a:pt x="434" y="106"/>
                    <a:pt x="434" y="106"/>
                  </a:cubicBezTo>
                  <a:cubicBezTo>
                    <a:pt x="434" y="106"/>
                    <a:pt x="435" y="112"/>
                    <a:pt x="432" y="115"/>
                  </a:cubicBezTo>
                  <a:cubicBezTo>
                    <a:pt x="428" y="118"/>
                    <a:pt x="431" y="124"/>
                    <a:pt x="431" y="124"/>
                  </a:cubicBezTo>
                  <a:cubicBezTo>
                    <a:pt x="434" y="126"/>
                    <a:pt x="434" y="126"/>
                    <a:pt x="434" y="126"/>
                  </a:cubicBezTo>
                  <a:cubicBezTo>
                    <a:pt x="429" y="128"/>
                    <a:pt x="429" y="128"/>
                    <a:pt x="429" y="128"/>
                  </a:cubicBezTo>
                  <a:cubicBezTo>
                    <a:pt x="429" y="137"/>
                    <a:pt x="429" y="137"/>
                    <a:pt x="429" y="137"/>
                  </a:cubicBezTo>
                  <a:cubicBezTo>
                    <a:pt x="424" y="138"/>
                    <a:pt x="424" y="138"/>
                    <a:pt x="424" y="138"/>
                  </a:cubicBezTo>
                  <a:cubicBezTo>
                    <a:pt x="427" y="124"/>
                    <a:pt x="427" y="124"/>
                    <a:pt x="427" y="124"/>
                  </a:cubicBezTo>
                  <a:cubicBezTo>
                    <a:pt x="426" y="124"/>
                    <a:pt x="426" y="124"/>
                    <a:pt x="426" y="124"/>
                  </a:cubicBezTo>
                  <a:cubicBezTo>
                    <a:pt x="426" y="113"/>
                    <a:pt x="426" y="113"/>
                    <a:pt x="426" y="113"/>
                  </a:cubicBezTo>
                  <a:cubicBezTo>
                    <a:pt x="426" y="113"/>
                    <a:pt x="421" y="115"/>
                    <a:pt x="413" y="119"/>
                  </a:cubicBezTo>
                  <a:cubicBezTo>
                    <a:pt x="405" y="121"/>
                    <a:pt x="410" y="132"/>
                    <a:pt x="410" y="132"/>
                  </a:cubicBezTo>
                  <a:cubicBezTo>
                    <a:pt x="413" y="132"/>
                    <a:pt x="413" y="132"/>
                    <a:pt x="413" y="132"/>
                  </a:cubicBezTo>
                  <a:cubicBezTo>
                    <a:pt x="413" y="132"/>
                    <a:pt x="413" y="134"/>
                    <a:pt x="412" y="137"/>
                  </a:cubicBezTo>
                  <a:cubicBezTo>
                    <a:pt x="411" y="139"/>
                    <a:pt x="416" y="142"/>
                    <a:pt x="420" y="142"/>
                  </a:cubicBezTo>
                  <a:cubicBezTo>
                    <a:pt x="424" y="143"/>
                    <a:pt x="424" y="150"/>
                    <a:pt x="424" y="150"/>
                  </a:cubicBezTo>
                  <a:cubicBezTo>
                    <a:pt x="427" y="151"/>
                    <a:pt x="427" y="151"/>
                    <a:pt x="427" y="151"/>
                  </a:cubicBezTo>
                  <a:cubicBezTo>
                    <a:pt x="425" y="152"/>
                    <a:pt x="425" y="152"/>
                    <a:pt x="425" y="152"/>
                  </a:cubicBezTo>
                  <a:cubicBezTo>
                    <a:pt x="425" y="152"/>
                    <a:pt x="421" y="150"/>
                    <a:pt x="421" y="147"/>
                  </a:cubicBezTo>
                  <a:cubicBezTo>
                    <a:pt x="421" y="144"/>
                    <a:pt x="416" y="144"/>
                    <a:pt x="412" y="143"/>
                  </a:cubicBezTo>
                  <a:cubicBezTo>
                    <a:pt x="410" y="143"/>
                    <a:pt x="407" y="134"/>
                    <a:pt x="407" y="134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99" y="136"/>
                    <a:pt x="400" y="140"/>
                    <a:pt x="402" y="143"/>
                  </a:cubicBezTo>
                  <a:cubicBezTo>
                    <a:pt x="405" y="146"/>
                    <a:pt x="409" y="147"/>
                    <a:pt x="409" y="147"/>
                  </a:cubicBezTo>
                  <a:cubicBezTo>
                    <a:pt x="409" y="147"/>
                    <a:pt x="405" y="148"/>
                    <a:pt x="402" y="146"/>
                  </a:cubicBezTo>
                  <a:cubicBezTo>
                    <a:pt x="399" y="145"/>
                    <a:pt x="394" y="138"/>
                    <a:pt x="394" y="138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92" y="145"/>
                    <a:pt x="392" y="145"/>
                    <a:pt x="392" y="145"/>
                  </a:cubicBezTo>
                  <a:cubicBezTo>
                    <a:pt x="388" y="151"/>
                    <a:pt x="388" y="151"/>
                    <a:pt x="388" y="151"/>
                  </a:cubicBezTo>
                  <a:cubicBezTo>
                    <a:pt x="392" y="159"/>
                    <a:pt x="392" y="159"/>
                    <a:pt x="392" y="159"/>
                  </a:cubicBezTo>
                  <a:cubicBezTo>
                    <a:pt x="380" y="160"/>
                    <a:pt x="380" y="160"/>
                    <a:pt x="380" y="160"/>
                  </a:cubicBezTo>
                  <a:cubicBezTo>
                    <a:pt x="384" y="165"/>
                    <a:pt x="384" y="165"/>
                    <a:pt x="384" y="165"/>
                  </a:cubicBezTo>
                  <a:cubicBezTo>
                    <a:pt x="379" y="169"/>
                    <a:pt x="379" y="169"/>
                    <a:pt x="379" y="169"/>
                  </a:cubicBezTo>
                  <a:cubicBezTo>
                    <a:pt x="379" y="175"/>
                    <a:pt x="379" y="175"/>
                    <a:pt x="379" y="175"/>
                  </a:cubicBezTo>
                  <a:cubicBezTo>
                    <a:pt x="384" y="174"/>
                    <a:pt x="384" y="174"/>
                    <a:pt x="384" y="174"/>
                  </a:cubicBezTo>
                  <a:cubicBezTo>
                    <a:pt x="387" y="176"/>
                    <a:pt x="387" y="176"/>
                    <a:pt x="387" y="176"/>
                  </a:cubicBezTo>
                  <a:cubicBezTo>
                    <a:pt x="383" y="176"/>
                    <a:pt x="383" y="176"/>
                    <a:pt x="383" y="176"/>
                  </a:cubicBezTo>
                  <a:cubicBezTo>
                    <a:pt x="380" y="181"/>
                    <a:pt x="380" y="181"/>
                    <a:pt x="380" y="181"/>
                  </a:cubicBezTo>
                  <a:cubicBezTo>
                    <a:pt x="385" y="183"/>
                    <a:pt x="385" y="183"/>
                    <a:pt x="385" y="183"/>
                  </a:cubicBezTo>
                  <a:cubicBezTo>
                    <a:pt x="377" y="183"/>
                    <a:pt x="377" y="183"/>
                    <a:pt x="377" y="183"/>
                  </a:cubicBezTo>
                  <a:cubicBezTo>
                    <a:pt x="371" y="184"/>
                    <a:pt x="377" y="187"/>
                    <a:pt x="377" y="187"/>
                  </a:cubicBezTo>
                  <a:cubicBezTo>
                    <a:pt x="382" y="189"/>
                    <a:pt x="382" y="189"/>
                    <a:pt x="382" y="189"/>
                  </a:cubicBezTo>
                  <a:cubicBezTo>
                    <a:pt x="382" y="189"/>
                    <a:pt x="375" y="187"/>
                    <a:pt x="372" y="188"/>
                  </a:cubicBezTo>
                  <a:cubicBezTo>
                    <a:pt x="370" y="188"/>
                    <a:pt x="371" y="190"/>
                    <a:pt x="371" y="190"/>
                  </a:cubicBezTo>
                  <a:cubicBezTo>
                    <a:pt x="375" y="191"/>
                    <a:pt x="375" y="191"/>
                    <a:pt x="375" y="191"/>
                  </a:cubicBezTo>
                  <a:cubicBezTo>
                    <a:pt x="374" y="195"/>
                    <a:pt x="374" y="195"/>
                    <a:pt x="374" y="195"/>
                  </a:cubicBezTo>
                  <a:cubicBezTo>
                    <a:pt x="374" y="192"/>
                    <a:pt x="374" y="192"/>
                    <a:pt x="374" y="192"/>
                  </a:cubicBezTo>
                  <a:cubicBezTo>
                    <a:pt x="370" y="191"/>
                    <a:pt x="370" y="191"/>
                    <a:pt x="370" y="191"/>
                  </a:cubicBezTo>
                  <a:cubicBezTo>
                    <a:pt x="368" y="188"/>
                    <a:pt x="368" y="188"/>
                    <a:pt x="368" y="188"/>
                  </a:cubicBezTo>
                  <a:cubicBezTo>
                    <a:pt x="367" y="191"/>
                    <a:pt x="367" y="191"/>
                    <a:pt x="367" y="191"/>
                  </a:cubicBezTo>
                  <a:cubicBezTo>
                    <a:pt x="367" y="191"/>
                    <a:pt x="366" y="192"/>
                    <a:pt x="361" y="192"/>
                  </a:cubicBezTo>
                  <a:cubicBezTo>
                    <a:pt x="357" y="192"/>
                    <a:pt x="357" y="200"/>
                    <a:pt x="357" y="200"/>
                  </a:cubicBezTo>
                  <a:cubicBezTo>
                    <a:pt x="355" y="202"/>
                    <a:pt x="355" y="202"/>
                    <a:pt x="355" y="202"/>
                  </a:cubicBezTo>
                  <a:cubicBezTo>
                    <a:pt x="357" y="206"/>
                    <a:pt x="357" y="206"/>
                    <a:pt x="357" y="206"/>
                  </a:cubicBezTo>
                  <a:cubicBezTo>
                    <a:pt x="368" y="203"/>
                    <a:pt x="368" y="203"/>
                    <a:pt x="368" y="203"/>
                  </a:cubicBezTo>
                  <a:cubicBezTo>
                    <a:pt x="368" y="203"/>
                    <a:pt x="369" y="205"/>
                    <a:pt x="372" y="205"/>
                  </a:cubicBezTo>
                  <a:cubicBezTo>
                    <a:pt x="375" y="205"/>
                    <a:pt x="382" y="199"/>
                    <a:pt x="382" y="199"/>
                  </a:cubicBezTo>
                  <a:cubicBezTo>
                    <a:pt x="380" y="203"/>
                    <a:pt x="380" y="203"/>
                    <a:pt x="380" y="203"/>
                  </a:cubicBezTo>
                  <a:cubicBezTo>
                    <a:pt x="385" y="204"/>
                    <a:pt x="385" y="204"/>
                    <a:pt x="385" y="204"/>
                  </a:cubicBezTo>
                  <a:cubicBezTo>
                    <a:pt x="376" y="207"/>
                    <a:pt x="376" y="207"/>
                    <a:pt x="376" y="207"/>
                  </a:cubicBezTo>
                  <a:cubicBezTo>
                    <a:pt x="376" y="213"/>
                    <a:pt x="376" y="213"/>
                    <a:pt x="376" y="213"/>
                  </a:cubicBezTo>
                  <a:cubicBezTo>
                    <a:pt x="379" y="217"/>
                    <a:pt x="379" y="217"/>
                    <a:pt x="379" y="217"/>
                  </a:cubicBezTo>
                  <a:cubicBezTo>
                    <a:pt x="378" y="218"/>
                    <a:pt x="378" y="218"/>
                    <a:pt x="378" y="218"/>
                  </a:cubicBezTo>
                  <a:cubicBezTo>
                    <a:pt x="374" y="209"/>
                    <a:pt x="374" y="209"/>
                    <a:pt x="374" y="209"/>
                  </a:cubicBezTo>
                  <a:cubicBezTo>
                    <a:pt x="367" y="211"/>
                    <a:pt x="367" y="211"/>
                    <a:pt x="367" y="211"/>
                  </a:cubicBezTo>
                  <a:cubicBezTo>
                    <a:pt x="367" y="211"/>
                    <a:pt x="364" y="208"/>
                    <a:pt x="361" y="208"/>
                  </a:cubicBezTo>
                  <a:cubicBezTo>
                    <a:pt x="358" y="207"/>
                    <a:pt x="353" y="209"/>
                    <a:pt x="351" y="213"/>
                  </a:cubicBezTo>
                  <a:cubicBezTo>
                    <a:pt x="348" y="215"/>
                    <a:pt x="355" y="215"/>
                    <a:pt x="358" y="216"/>
                  </a:cubicBezTo>
                  <a:cubicBezTo>
                    <a:pt x="362" y="217"/>
                    <a:pt x="361" y="221"/>
                    <a:pt x="361" y="221"/>
                  </a:cubicBezTo>
                  <a:cubicBezTo>
                    <a:pt x="364" y="223"/>
                    <a:pt x="364" y="223"/>
                    <a:pt x="364" y="223"/>
                  </a:cubicBezTo>
                  <a:cubicBezTo>
                    <a:pt x="363" y="224"/>
                    <a:pt x="363" y="224"/>
                    <a:pt x="363" y="224"/>
                  </a:cubicBezTo>
                  <a:cubicBezTo>
                    <a:pt x="363" y="224"/>
                    <a:pt x="359" y="221"/>
                    <a:pt x="357" y="219"/>
                  </a:cubicBezTo>
                  <a:cubicBezTo>
                    <a:pt x="355" y="217"/>
                    <a:pt x="348" y="216"/>
                    <a:pt x="348" y="216"/>
                  </a:cubicBezTo>
                  <a:cubicBezTo>
                    <a:pt x="347" y="218"/>
                    <a:pt x="347" y="218"/>
                    <a:pt x="347" y="218"/>
                  </a:cubicBezTo>
                  <a:cubicBezTo>
                    <a:pt x="353" y="219"/>
                    <a:pt x="353" y="219"/>
                    <a:pt x="353" y="219"/>
                  </a:cubicBezTo>
                  <a:cubicBezTo>
                    <a:pt x="350" y="221"/>
                    <a:pt x="350" y="221"/>
                    <a:pt x="350" y="221"/>
                  </a:cubicBezTo>
                  <a:cubicBezTo>
                    <a:pt x="352" y="223"/>
                    <a:pt x="352" y="223"/>
                    <a:pt x="352" y="223"/>
                  </a:cubicBezTo>
                  <a:cubicBezTo>
                    <a:pt x="355" y="222"/>
                    <a:pt x="355" y="222"/>
                    <a:pt x="355" y="222"/>
                  </a:cubicBezTo>
                  <a:cubicBezTo>
                    <a:pt x="358" y="223"/>
                    <a:pt x="358" y="223"/>
                    <a:pt x="358" y="223"/>
                  </a:cubicBezTo>
                  <a:cubicBezTo>
                    <a:pt x="351" y="226"/>
                    <a:pt x="351" y="226"/>
                    <a:pt x="351" y="226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52" y="230"/>
                    <a:pt x="354" y="229"/>
                    <a:pt x="356" y="231"/>
                  </a:cubicBezTo>
                  <a:cubicBezTo>
                    <a:pt x="357" y="233"/>
                    <a:pt x="352" y="236"/>
                    <a:pt x="348" y="235"/>
                  </a:cubicBezTo>
                  <a:cubicBezTo>
                    <a:pt x="345" y="233"/>
                    <a:pt x="346" y="221"/>
                    <a:pt x="346" y="221"/>
                  </a:cubicBezTo>
                  <a:cubicBezTo>
                    <a:pt x="343" y="221"/>
                    <a:pt x="343" y="221"/>
                    <a:pt x="343" y="221"/>
                  </a:cubicBezTo>
                  <a:cubicBezTo>
                    <a:pt x="338" y="230"/>
                    <a:pt x="338" y="230"/>
                    <a:pt x="338" y="230"/>
                  </a:cubicBezTo>
                  <a:cubicBezTo>
                    <a:pt x="337" y="224"/>
                    <a:pt x="337" y="224"/>
                    <a:pt x="337" y="224"/>
                  </a:cubicBezTo>
                  <a:cubicBezTo>
                    <a:pt x="335" y="224"/>
                    <a:pt x="335" y="224"/>
                    <a:pt x="335" y="224"/>
                  </a:cubicBezTo>
                  <a:cubicBezTo>
                    <a:pt x="334" y="229"/>
                    <a:pt x="334" y="229"/>
                    <a:pt x="334" y="229"/>
                  </a:cubicBezTo>
                  <a:cubicBezTo>
                    <a:pt x="330" y="227"/>
                    <a:pt x="330" y="227"/>
                    <a:pt x="330" y="227"/>
                  </a:cubicBezTo>
                  <a:cubicBezTo>
                    <a:pt x="327" y="235"/>
                    <a:pt x="327" y="235"/>
                    <a:pt x="327" y="235"/>
                  </a:cubicBezTo>
                  <a:cubicBezTo>
                    <a:pt x="329" y="238"/>
                    <a:pt x="329" y="238"/>
                    <a:pt x="329" y="238"/>
                  </a:cubicBezTo>
                  <a:cubicBezTo>
                    <a:pt x="331" y="237"/>
                    <a:pt x="331" y="237"/>
                    <a:pt x="331" y="237"/>
                  </a:cubicBezTo>
                  <a:cubicBezTo>
                    <a:pt x="331" y="234"/>
                    <a:pt x="331" y="234"/>
                    <a:pt x="331" y="234"/>
                  </a:cubicBezTo>
                  <a:cubicBezTo>
                    <a:pt x="335" y="232"/>
                    <a:pt x="335" y="232"/>
                    <a:pt x="335" y="232"/>
                  </a:cubicBezTo>
                  <a:cubicBezTo>
                    <a:pt x="337" y="234"/>
                    <a:pt x="337" y="234"/>
                    <a:pt x="337" y="234"/>
                  </a:cubicBezTo>
                  <a:cubicBezTo>
                    <a:pt x="333" y="237"/>
                    <a:pt x="333" y="237"/>
                    <a:pt x="333" y="237"/>
                  </a:cubicBezTo>
                  <a:cubicBezTo>
                    <a:pt x="335" y="238"/>
                    <a:pt x="335" y="238"/>
                    <a:pt x="335" y="238"/>
                  </a:cubicBezTo>
                  <a:cubicBezTo>
                    <a:pt x="335" y="238"/>
                    <a:pt x="339" y="238"/>
                    <a:pt x="341" y="239"/>
                  </a:cubicBezTo>
                  <a:cubicBezTo>
                    <a:pt x="343" y="239"/>
                    <a:pt x="340" y="236"/>
                    <a:pt x="340" y="234"/>
                  </a:cubicBezTo>
                  <a:cubicBezTo>
                    <a:pt x="340" y="233"/>
                    <a:pt x="344" y="234"/>
                    <a:pt x="345" y="236"/>
                  </a:cubicBezTo>
                  <a:cubicBezTo>
                    <a:pt x="346" y="238"/>
                    <a:pt x="344" y="242"/>
                    <a:pt x="343" y="242"/>
                  </a:cubicBezTo>
                  <a:cubicBezTo>
                    <a:pt x="341" y="244"/>
                    <a:pt x="342" y="242"/>
                    <a:pt x="339" y="240"/>
                  </a:cubicBezTo>
                  <a:cubicBezTo>
                    <a:pt x="336" y="239"/>
                    <a:pt x="334" y="244"/>
                    <a:pt x="330" y="244"/>
                  </a:cubicBezTo>
                  <a:cubicBezTo>
                    <a:pt x="327" y="244"/>
                    <a:pt x="322" y="245"/>
                    <a:pt x="322" y="245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22" y="248"/>
                    <a:pt x="322" y="248"/>
                    <a:pt x="322" y="248"/>
                  </a:cubicBezTo>
                  <a:cubicBezTo>
                    <a:pt x="318" y="248"/>
                    <a:pt x="318" y="248"/>
                    <a:pt x="318" y="248"/>
                  </a:cubicBezTo>
                  <a:cubicBezTo>
                    <a:pt x="315" y="252"/>
                    <a:pt x="315" y="252"/>
                    <a:pt x="315" y="252"/>
                  </a:cubicBezTo>
                  <a:cubicBezTo>
                    <a:pt x="321" y="253"/>
                    <a:pt x="321" y="253"/>
                    <a:pt x="321" y="253"/>
                  </a:cubicBezTo>
                  <a:cubicBezTo>
                    <a:pt x="315" y="256"/>
                    <a:pt x="315" y="256"/>
                    <a:pt x="315" y="256"/>
                  </a:cubicBezTo>
                  <a:cubicBezTo>
                    <a:pt x="315" y="256"/>
                    <a:pt x="318" y="260"/>
                    <a:pt x="322" y="258"/>
                  </a:cubicBezTo>
                  <a:cubicBezTo>
                    <a:pt x="327" y="256"/>
                    <a:pt x="331" y="249"/>
                    <a:pt x="331" y="249"/>
                  </a:cubicBezTo>
                  <a:cubicBezTo>
                    <a:pt x="342" y="256"/>
                    <a:pt x="342" y="256"/>
                    <a:pt x="342" y="256"/>
                  </a:cubicBezTo>
                  <a:cubicBezTo>
                    <a:pt x="334" y="253"/>
                    <a:pt x="334" y="253"/>
                    <a:pt x="334" y="253"/>
                  </a:cubicBezTo>
                  <a:cubicBezTo>
                    <a:pt x="331" y="254"/>
                    <a:pt x="331" y="254"/>
                    <a:pt x="331" y="254"/>
                  </a:cubicBezTo>
                  <a:cubicBezTo>
                    <a:pt x="337" y="257"/>
                    <a:pt x="337" y="257"/>
                    <a:pt x="337" y="257"/>
                  </a:cubicBezTo>
                  <a:cubicBezTo>
                    <a:pt x="329" y="256"/>
                    <a:pt x="329" y="256"/>
                    <a:pt x="329" y="256"/>
                  </a:cubicBezTo>
                  <a:cubicBezTo>
                    <a:pt x="326" y="262"/>
                    <a:pt x="326" y="262"/>
                    <a:pt x="326" y="262"/>
                  </a:cubicBezTo>
                  <a:cubicBezTo>
                    <a:pt x="330" y="263"/>
                    <a:pt x="330" y="263"/>
                    <a:pt x="330" y="263"/>
                  </a:cubicBezTo>
                  <a:cubicBezTo>
                    <a:pt x="328" y="267"/>
                    <a:pt x="328" y="267"/>
                    <a:pt x="328" y="267"/>
                  </a:cubicBezTo>
                  <a:cubicBezTo>
                    <a:pt x="329" y="269"/>
                    <a:pt x="335" y="267"/>
                    <a:pt x="335" y="267"/>
                  </a:cubicBezTo>
                  <a:cubicBezTo>
                    <a:pt x="339" y="265"/>
                    <a:pt x="339" y="265"/>
                    <a:pt x="339" y="265"/>
                  </a:cubicBezTo>
                  <a:cubicBezTo>
                    <a:pt x="336" y="274"/>
                    <a:pt x="336" y="274"/>
                    <a:pt x="336" y="274"/>
                  </a:cubicBezTo>
                  <a:cubicBezTo>
                    <a:pt x="340" y="277"/>
                    <a:pt x="340" y="277"/>
                    <a:pt x="340" y="277"/>
                  </a:cubicBezTo>
                  <a:cubicBezTo>
                    <a:pt x="337" y="278"/>
                    <a:pt x="337" y="278"/>
                    <a:pt x="337" y="278"/>
                  </a:cubicBezTo>
                  <a:cubicBezTo>
                    <a:pt x="340" y="281"/>
                    <a:pt x="340" y="281"/>
                    <a:pt x="340" y="281"/>
                  </a:cubicBezTo>
                  <a:cubicBezTo>
                    <a:pt x="340" y="281"/>
                    <a:pt x="339" y="281"/>
                    <a:pt x="337" y="280"/>
                  </a:cubicBezTo>
                  <a:cubicBezTo>
                    <a:pt x="335" y="280"/>
                    <a:pt x="333" y="271"/>
                    <a:pt x="331" y="270"/>
                  </a:cubicBezTo>
                  <a:cubicBezTo>
                    <a:pt x="329" y="270"/>
                    <a:pt x="327" y="271"/>
                    <a:pt x="327" y="271"/>
                  </a:cubicBezTo>
                  <a:cubicBezTo>
                    <a:pt x="327" y="271"/>
                    <a:pt x="325" y="267"/>
                    <a:pt x="322" y="266"/>
                  </a:cubicBezTo>
                  <a:cubicBezTo>
                    <a:pt x="319" y="266"/>
                    <a:pt x="313" y="273"/>
                    <a:pt x="313" y="273"/>
                  </a:cubicBezTo>
                  <a:cubicBezTo>
                    <a:pt x="321" y="274"/>
                    <a:pt x="321" y="274"/>
                    <a:pt x="321" y="274"/>
                  </a:cubicBezTo>
                  <a:cubicBezTo>
                    <a:pt x="321" y="274"/>
                    <a:pt x="318" y="276"/>
                    <a:pt x="314" y="276"/>
                  </a:cubicBezTo>
                  <a:cubicBezTo>
                    <a:pt x="312" y="276"/>
                    <a:pt x="313" y="279"/>
                    <a:pt x="312" y="281"/>
                  </a:cubicBezTo>
                  <a:cubicBezTo>
                    <a:pt x="310" y="283"/>
                    <a:pt x="306" y="285"/>
                    <a:pt x="306" y="285"/>
                  </a:cubicBezTo>
                  <a:cubicBezTo>
                    <a:pt x="317" y="285"/>
                    <a:pt x="317" y="285"/>
                    <a:pt x="317" y="285"/>
                  </a:cubicBezTo>
                  <a:cubicBezTo>
                    <a:pt x="322" y="285"/>
                    <a:pt x="327" y="282"/>
                    <a:pt x="327" y="282"/>
                  </a:cubicBezTo>
                  <a:cubicBezTo>
                    <a:pt x="325" y="286"/>
                    <a:pt x="325" y="286"/>
                    <a:pt x="325" y="286"/>
                  </a:cubicBezTo>
                  <a:cubicBezTo>
                    <a:pt x="335" y="285"/>
                    <a:pt x="335" y="285"/>
                    <a:pt x="335" y="285"/>
                  </a:cubicBezTo>
                  <a:cubicBezTo>
                    <a:pt x="334" y="295"/>
                    <a:pt x="334" y="295"/>
                    <a:pt x="334" y="295"/>
                  </a:cubicBezTo>
                  <a:cubicBezTo>
                    <a:pt x="331" y="290"/>
                    <a:pt x="331" y="290"/>
                    <a:pt x="331" y="290"/>
                  </a:cubicBezTo>
                  <a:cubicBezTo>
                    <a:pt x="323" y="287"/>
                    <a:pt x="323" y="287"/>
                    <a:pt x="323" y="287"/>
                  </a:cubicBezTo>
                  <a:cubicBezTo>
                    <a:pt x="318" y="294"/>
                    <a:pt x="318" y="294"/>
                    <a:pt x="318" y="294"/>
                  </a:cubicBezTo>
                  <a:cubicBezTo>
                    <a:pt x="321" y="287"/>
                    <a:pt x="321" y="287"/>
                    <a:pt x="321" y="287"/>
                  </a:cubicBezTo>
                  <a:cubicBezTo>
                    <a:pt x="308" y="288"/>
                    <a:pt x="308" y="288"/>
                    <a:pt x="308" y="288"/>
                  </a:cubicBezTo>
                  <a:cubicBezTo>
                    <a:pt x="303" y="302"/>
                    <a:pt x="303" y="302"/>
                    <a:pt x="303" y="302"/>
                  </a:cubicBezTo>
                  <a:cubicBezTo>
                    <a:pt x="297" y="301"/>
                    <a:pt x="297" y="301"/>
                    <a:pt x="297" y="301"/>
                  </a:cubicBezTo>
                  <a:cubicBezTo>
                    <a:pt x="296" y="304"/>
                    <a:pt x="296" y="304"/>
                    <a:pt x="296" y="304"/>
                  </a:cubicBezTo>
                  <a:cubicBezTo>
                    <a:pt x="296" y="304"/>
                    <a:pt x="295" y="303"/>
                    <a:pt x="290" y="305"/>
                  </a:cubicBezTo>
                  <a:cubicBezTo>
                    <a:pt x="284" y="308"/>
                    <a:pt x="284" y="311"/>
                    <a:pt x="284" y="311"/>
                  </a:cubicBezTo>
                  <a:cubicBezTo>
                    <a:pt x="293" y="316"/>
                    <a:pt x="293" y="316"/>
                    <a:pt x="293" y="316"/>
                  </a:cubicBezTo>
                  <a:cubicBezTo>
                    <a:pt x="286" y="316"/>
                    <a:pt x="286" y="316"/>
                    <a:pt x="286" y="316"/>
                  </a:cubicBezTo>
                  <a:cubicBezTo>
                    <a:pt x="281" y="317"/>
                    <a:pt x="281" y="317"/>
                    <a:pt x="281" y="317"/>
                  </a:cubicBezTo>
                  <a:cubicBezTo>
                    <a:pt x="288" y="324"/>
                    <a:pt x="288" y="324"/>
                    <a:pt x="288" y="324"/>
                  </a:cubicBezTo>
                  <a:cubicBezTo>
                    <a:pt x="279" y="321"/>
                    <a:pt x="279" y="321"/>
                    <a:pt x="279" y="321"/>
                  </a:cubicBezTo>
                  <a:cubicBezTo>
                    <a:pt x="276" y="321"/>
                    <a:pt x="276" y="321"/>
                    <a:pt x="276" y="321"/>
                  </a:cubicBezTo>
                  <a:cubicBezTo>
                    <a:pt x="282" y="327"/>
                    <a:pt x="282" y="327"/>
                    <a:pt x="282" y="327"/>
                  </a:cubicBezTo>
                  <a:cubicBezTo>
                    <a:pt x="275" y="326"/>
                    <a:pt x="275" y="326"/>
                    <a:pt x="275" y="326"/>
                  </a:cubicBezTo>
                  <a:cubicBezTo>
                    <a:pt x="275" y="328"/>
                    <a:pt x="275" y="328"/>
                    <a:pt x="275" y="328"/>
                  </a:cubicBezTo>
                  <a:cubicBezTo>
                    <a:pt x="278" y="330"/>
                    <a:pt x="278" y="330"/>
                    <a:pt x="278" y="330"/>
                  </a:cubicBezTo>
                  <a:cubicBezTo>
                    <a:pt x="275" y="331"/>
                    <a:pt x="275" y="331"/>
                    <a:pt x="275" y="331"/>
                  </a:cubicBezTo>
                  <a:cubicBezTo>
                    <a:pt x="277" y="333"/>
                    <a:pt x="277" y="333"/>
                    <a:pt x="277" y="333"/>
                  </a:cubicBezTo>
                  <a:cubicBezTo>
                    <a:pt x="281" y="332"/>
                    <a:pt x="281" y="332"/>
                    <a:pt x="281" y="332"/>
                  </a:cubicBezTo>
                  <a:cubicBezTo>
                    <a:pt x="287" y="335"/>
                    <a:pt x="287" y="335"/>
                    <a:pt x="287" y="335"/>
                  </a:cubicBezTo>
                  <a:cubicBezTo>
                    <a:pt x="287" y="335"/>
                    <a:pt x="282" y="334"/>
                    <a:pt x="279" y="335"/>
                  </a:cubicBezTo>
                  <a:cubicBezTo>
                    <a:pt x="276" y="336"/>
                    <a:pt x="278" y="339"/>
                    <a:pt x="278" y="339"/>
                  </a:cubicBezTo>
                  <a:cubicBezTo>
                    <a:pt x="275" y="339"/>
                    <a:pt x="275" y="339"/>
                    <a:pt x="275" y="339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1" y="334"/>
                    <a:pt x="271" y="334"/>
                    <a:pt x="271" y="334"/>
                  </a:cubicBezTo>
                  <a:cubicBezTo>
                    <a:pt x="270" y="336"/>
                    <a:pt x="270" y="336"/>
                    <a:pt x="270" y="336"/>
                  </a:cubicBezTo>
                  <a:cubicBezTo>
                    <a:pt x="273" y="340"/>
                    <a:pt x="273" y="340"/>
                    <a:pt x="273" y="340"/>
                  </a:cubicBezTo>
                  <a:cubicBezTo>
                    <a:pt x="273" y="340"/>
                    <a:pt x="270" y="346"/>
                    <a:pt x="272" y="348"/>
                  </a:cubicBezTo>
                  <a:cubicBezTo>
                    <a:pt x="275" y="350"/>
                    <a:pt x="284" y="347"/>
                    <a:pt x="284" y="348"/>
                  </a:cubicBezTo>
                  <a:cubicBezTo>
                    <a:pt x="284" y="349"/>
                    <a:pt x="275" y="350"/>
                    <a:pt x="275" y="350"/>
                  </a:cubicBezTo>
                  <a:cubicBezTo>
                    <a:pt x="271" y="356"/>
                    <a:pt x="271" y="356"/>
                    <a:pt x="271" y="356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53"/>
                    <a:pt x="276" y="353"/>
                    <a:pt x="276" y="353"/>
                  </a:cubicBezTo>
                  <a:cubicBezTo>
                    <a:pt x="285" y="351"/>
                    <a:pt x="285" y="351"/>
                    <a:pt x="285" y="351"/>
                  </a:cubicBezTo>
                  <a:cubicBezTo>
                    <a:pt x="287" y="351"/>
                    <a:pt x="287" y="351"/>
                    <a:pt x="287" y="351"/>
                  </a:cubicBezTo>
                  <a:cubicBezTo>
                    <a:pt x="300" y="347"/>
                    <a:pt x="300" y="347"/>
                    <a:pt x="300" y="347"/>
                  </a:cubicBezTo>
                  <a:cubicBezTo>
                    <a:pt x="292" y="353"/>
                    <a:pt x="292" y="353"/>
                    <a:pt x="292" y="353"/>
                  </a:cubicBezTo>
                  <a:cubicBezTo>
                    <a:pt x="290" y="353"/>
                    <a:pt x="290" y="353"/>
                    <a:pt x="290" y="353"/>
                  </a:cubicBezTo>
                  <a:cubicBezTo>
                    <a:pt x="288" y="355"/>
                    <a:pt x="288" y="355"/>
                    <a:pt x="288" y="355"/>
                  </a:cubicBezTo>
                  <a:cubicBezTo>
                    <a:pt x="292" y="358"/>
                    <a:pt x="292" y="358"/>
                    <a:pt x="292" y="358"/>
                  </a:cubicBezTo>
                  <a:cubicBezTo>
                    <a:pt x="285" y="360"/>
                    <a:pt x="285" y="360"/>
                    <a:pt x="285" y="360"/>
                  </a:cubicBezTo>
                  <a:cubicBezTo>
                    <a:pt x="285" y="360"/>
                    <a:pt x="286" y="355"/>
                    <a:pt x="285" y="353"/>
                  </a:cubicBezTo>
                  <a:cubicBezTo>
                    <a:pt x="282" y="351"/>
                    <a:pt x="277" y="356"/>
                    <a:pt x="275" y="357"/>
                  </a:cubicBezTo>
                  <a:cubicBezTo>
                    <a:pt x="273" y="359"/>
                    <a:pt x="263" y="360"/>
                    <a:pt x="262" y="363"/>
                  </a:cubicBezTo>
                  <a:cubicBezTo>
                    <a:pt x="260" y="366"/>
                    <a:pt x="269" y="364"/>
                    <a:pt x="269" y="364"/>
                  </a:cubicBezTo>
                  <a:cubicBezTo>
                    <a:pt x="268" y="371"/>
                    <a:pt x="268" y="371"/>
                    <a:pt x="268" y="371"/>
                  </a:cubicBezTo>
                  <a:cubicBezTo>
                    <a:pt x="274" y="375"/>
                    <a:pt x="274" y="375"/>
                    <a:pt x="274" y="375"/>
                  </a:cubicBezTo>
                  <a:cubicBezTo>
                    <a:pt x="274" y="375"/>
                    <a:pt x="262" y="372"/>
                    <a:pt x="261" y="375"/>
                  </a:cubicBezTo>
                  <a:cubicBezTo>
                    <a:pt x="259" y="378"/>
                    <a:pt x="261" y="381"/>
                    <a:pt x="261" y="381"/>
                  </a:cubicBezTo>
                  <a:cubicBezTo>
                    <a:pt x="259" y="381"/>
                    <a:pt x="259" y="381"/>
                    <a:pt x="259" y="381"/>
                  </a:cubicBezTo>
                  <a:cubicBezTo>
                    <a:pt x="257" y="383"/>
                    <a:pt x="257" y="383"/>
                    <a:pt x="257" y="383"/>
                  </a:cubicBezTo>
                  <a:cubicBezTo>
                    <a:pt x="259" y="387"/>
                    <a:pt x="259" y="387"/>
                    <a:pt x="259" y="387"/>
                  </a:cubicBezTo>
                  <a:cubicBezTo>
                    <a:pt x="259" y="387"/>
                    <a:pt x="256" y="386"/>
                    <a:pt x="253" y="389"/>
                  </a:cubicBezTo>
                  <a:cubicBezTo>
                    <a:pt x="249" y="391"/>
                    <a:pt x="254" y="398"/>
                    <a:pt x="254" y="398"/>
                  </a:cubicBezTo>
                  <a:cubicBezTo>
                    <a:pt x="258" y="399"/>
                    <a:pt x="258" y="399"/>
                    <a:pt x="258" y="399"/>
                  </a:cubicBezTo>
                  <a:cubicBezTo>
                    <a:pt x="259" y="405"/>
                    <a:pt x="259" y="405"/>
                    <a:pt x="259" y="405"/>
                  </a:cubicBezTo>
                  <a:cubicBezTo>
                    <a:pt x="256" y="406"/>
                    <a:pt x="256" y="406"/>
                    <a:pt x="256" y="406"/>
                  </a:cubicBezTo>
                  <a:cubicBezTo>
                    <a:pt x="249" y="396"/>
                    <a:pt x="249" y="396"/>
                    <a:pt x="249" y="396"/>
                  </a:cubicBezTo>
                  <a:cubicBezTo>
                    <a:pt x="247" y="404"/>
                    <a:pt x="247" y="404"/>
                    <a:pt x="247" y="404"/>
                  </a:cubicBezTo>
                  <a:cubicBezTo>
                    <a:pt x="252" y="404"/>
                    <a:pt x="252" y="404"/>
                    <a:pt x="252" y="404"/>
                  </a:cubicBezTo>
                  <a:cubicBezTo>
                    <a:pt x="252" y="404"/>
                    <a:pt x="248" y="406"/>
                    <a:pt x="246" y="409"/>
                  </a:cubicBezTo>
                  <a:cubicBezTo>
                    <a:pt x="244" y="411"/>
                    <a:pt x="246" y="416"/>
                    <a:pt x="246" y="416"/>
                  </a:cubicBezTo>
                  <a:cubicBezTo>
                    <a:pt x="241" y="418"/>
                    <a:pt x="241" y="418"/>
                    <a:pt x="241" y="418"/>
                  </a:cubicBezTo>
                  <a:cubicBezTo>
                    <a:pt x="243" y="420"/>
                    <a:pt x="243" y="420"/>
                    <a:pt x="243" y="420"/>
                  </a:cubicBezTo>
                  <a:cubicBezTo>
                    <a:pt x="248" y="416"/>
                    <a:pt x="248" y="416"/>
                    <a:pt x="248" y="416"/>
                  </a:cubicBezTo>
                  <a:cubicBezTo>
                    <a:pt x="248" y="413"/>
                    <a:pt x="248" y="413"/>
                    <a:pt x="248" y="413"/>
                  </a:cubicBezTo>
                  <a:cubicBezTo>
                    <a:pt x="253" y="411"/>
                    <a:pt x="253" y="411"/>
                    <a:pt x="253" y="411"/>
                  </a:cubicBezTo>
                  <a:cubicBezTo>
                    <a:pt x="249" y="415"/>
                    <a:pt x="249" y="415"/>
                    <a:pt x="249" y="415"/>
                  </a:cubicBezTo>
                  <a:cubicBezTo>
                    <a:pt x="254" y="419"/>
                    <a:pt x="254" y="419"/>
                    <a:pt x="254" y="419"/>
                  </a:cubicBezTo>
                  <a:cubicBezTo>
                    <a:pt x="253" y="423"/>
                    <a:pt x="253" y="423"/>
                    <a:pt x="253" y="423"/>
                  </a:cubicBezTo>
                  <a:cubicBezTo>
                    <a:pt x="256" y="425"/>
                    <a:pt x="256" y="425"/>
                    <a:pt x="256" y="425"/>
                  </a:cubicBezTo>
                  <a:cubicBezTo>
                    <a:pt x="268" y="412"/>
                    <a:pt x="268" y="412"/>
                    <a:pt x="268" y="412"/>
                  </a:cubicBezTo>
                  <a:cubicBezTo>
                    <a:pt x="271" y="414"/>
                    <a:pt x="271" y="414"/>
                    <a:pt x="271" y="414"/>
                  </a:cubicBezTo>
                  <a:cubicBezTo>
                    <a:pt x="256" y="427"/>
                    <a:pt x="256" y="427"/>
                    <a:pt x="256" y="427"/>
                  </a:cubicBezTo>
                  <a:cubicBezTo>
                    <a:pt x="252" y="428"/>
                    <a:pt x="252" y="428"/>
                    <a:pt x="252" y="428"/>
                  </a:cubicBezTo>
                  <a:cubicBezTo>
                    <a:pt x="249" y="421"/>
                    <a:pt x="249" y="421"/>
                    <a:pt x="249" y="421"/>
                  </a:cubicBezTo>
                  <a:cubicBezTo>
                    <a:pt x="244" y="422"/>
                    <a:pt x="244" y="422"/>
                    <a:pt x="244" y="422"/>
                  </a:cubicBezTo>
                  <a:cubicBezTo>
                    <a:pt x="243" y="424"/>
                    <a:pt x="243" y="424"/>
                    <a:pt x="243" y="424"/>
                  </a:cubicBezTo>
                  <a:cubicBezTo>
                    <a:pt x="243" y="424"/>
                    <a:pt x="239" y="424"/>
                    <a:pt x="239" y="426"/>
                  </a:cubicBezTo>
                  <a:cubicBezTo>
                    <a:pt x="239" y="427"/>
                    <a:pt x="235" y="435"/>
                    <a:pt x="231" y="435"/>
                  </a:cubicBezTo>
                  <a:cubicBezTo>
                    <a:pt x="228" y="436"/>
                    <a:pt x="222" y="440"/>
                    <a:pt x="222" y="440"/>
                  </a:cubicBezTo>
                  <a:cubicBezTo>
                    <a:pt x="224" y="442"/>
                    <a:pt x="224" y="442"/>
                    <a:pt x="224" y="442"/>
                  </a:cubicBezTo>
                  <a:cubicBezTo>
                    <a:pt x="224" y="442"/>
                    <a:pt x="216" y="446"/>
                    <a:pt x="221" y="450"/>
                  </a:cubicBezTo>
                  <a:cubicBezTo>
                    <a:pt x="224" y="452"/>
                    <a:pt x="231" y="441"/>
                    <a:pt x="231" y="441"/>
                  </a:cubicBezTo>
                  <a:cubicBezTo>
                    <a:pt x="242" y="436"/>
                    <a:pt x="242" y="436"/>
                    <a:pt x="242" y="436"/>
                  </a:cubicBezTo>
                  <a:cubicBezTo>
                    <a:pt x="233" y="443"/>
                    <a:pt x="233" y="443"/>
                    <a:pt x="233" y="443"/>
                  </a:cubicBezTo>
                  <a:cubicBezTo>
                    <a:pt x="238" y="446"/>
                    <a:pt x="238" y="446"/>
                    <a:pt x="238" y="446"/>
                  </a:cubicBezTo>
                  <a:cubicBezTo>
                    <a:pt x="238" y="446"/>
                    <a:pt x="232" y="447"/>
                    <a:pt x="228" y="450"/>
                  </a:cubicBezTo>
                  <a:cubicBezTo>
                    <a:pt x="223" y="452"/>
                    <a:pt x="226" y="457"/>
                    <a:pt x="226" y="457"/>
                  </a:cubicBezTo>
                  <a:cubicBezTo>
                    <a:pt x="223" y="458"/>
                    <a:pt x="223" y="458"/>
                    <a:pt x="223" y="458"/>
                  </a:cubicBezTo>
                  <a:cubicBezTo>
                    <a:pt x="219" y="455"/>
                    <a:pt x="219" y="455"/>
                    <a:pt x="219" y="455"/>
                  </a:cubicBezTo>
                  <a:cubicBezTo>
                    <a:pt x="215" y="457"/>
                    <a:pt x="215" y="457"/>
                    <a:pt x="215" y="457"/>
                  </a:cubicBezTo>
                  <a:cubicBezTo>
                    <a:pt x="215" y="457"/>
                    <a:pt x="219" y="463"/>
                    <a:pt x="221" y="465"/>
                  </a:cubicBezTo>
                  <a:cubicBezTo>
                    <a:pt x="222" y="467"/>
                    <a:pt x="231" y="459"/>
                    <a:pt x="231" y="459"/>
                  </a:cubicBezTo>
                  <a:cubicBezTo>
                    <a:pt x="226" y="468"/>
                    <a:pt x="226" y="468"/>
                    <a:pt x="226" y="468"/>
                  </a:cubicBezTo>
                  <a:cubicBezTo>
                    <a:pt x="221" y="471"/>
                    <a:pt x="221" y="471"/>
                    <a:pt x="221" y="471"/>
                  </a:cubicBezTo>
                  <a:cubicBezTo>
                    <a:pt x="213" y="459"/>
                    <a:pt x="213" y="459"/>
                    <a:pt x="213" y="459"/>
                  </a:cubicBezTo>
                  <a:cubicBezTo>
                    <a:pt x="204" y="467"/>
                    <a:pt x="204" y="467"/>
                    <a:pt x="204" y="467"/>
                  </a:cubicBezTo>
                  <a:cubicBezTo>
                    <a:pt x="207" y="470"/>
                    <a:pt x="207" y="470"/>
                    <a:pt x="207" y="470"/>
                  </a:cubicBezTo>
                  <a:cubicBezTo>
                    <a:pt x="200" y="468"/>
                    <a:pt x="200" y="468"/>
                    <a:pt x="200" y="468"/>
                  </a:cubicBezTo>
                  <a:cubicBezTo>
                    <a:pt x="198" y="471"/>
                    <a:pt x="198" y="471"/>
                    <a:pt x="198" y="471"/>
                  </a:cubicBezTo>
                  <a:cubicBezTo>
                    <a:pt x="203" y="474"/>
                    <a:pt x="203" y="474"/>
                    <a:pt x="203" y="474"/>
                  </a:cubicBezTo>
                  <a:cubicBezTo>
                    <a:pt x="198" y="475"/>
                    <a:pt x="198" y="475"/>
                    <a:pt x="198" y="475"/>
                  </a:cubicBezTo>
                  <a:cubicBezTo>
                    <a:pt x="198" y="475"/>
                    <a:pt x="189" y="485"/>
                    <a:pt x="188" y="486"/>
                  </a:cubicBezTo>
                  <a:cubicBezTo>
                    <a:pt x="188" y="487"/>
                    <a:pt x="191" y="490"/>
                    <a:pt x="191" y="490"/>
                  </a:cubicBezTo>
                  <a:cubicBezTo>
                    <a:pt x="184" y="489"/>
                    <a:pt x="184" y="489"/>
                    <a:pt x="184" y="489"/>
                  </a:cubicBezTo>
                  <a:cubicBezTo>
                    <a:pt x="182" y="498"/>
                    <a:pt x="182" y="498"/>
                    <a:pt x="182" y="498"/>
                  </a:cubicBezTo>
                  <a:cubicBezTo>
                    <a:pt x="182" y="498"/>
                    <a:pt x="188" y="498"/>
                    <a:pt x="188" y="500"/>
                  </a:cubicBezTo>
                  <a:cubicBezTo>
                    <a:pt x="188" y="502"/>
                    <a:pt x="179" y="504"/>
                    <a:pt x="174" y="505"/>
                  </a:cubicBezTo>
                  <a:cubicBezTo>
                    <a:pt x="169" y="507"/>
                    <a:pt x="169" y="517"/>
                    <a:pt x="169" y="517"/>
                  </a:cubicBezTo>
                  <a:cubicBezTo>
                    <a:pt x="169" y="517"/>
                    <a:pt x="184" y="509"/>
                    <a:pt x="183" y="514"/>
                  </a:cubicBezTo>
                  <a:cubicBezTo>
                    <a:pt x="183" y="518"/>
                    <a:pt x="176" y="517"/>
                    <a:pt x="176" y="517"/>
                  </a:cubicBezTo>
                  <a:cubicBezTo>
                    <a:pt x="177" y="520"/>
                    <a:pt x="177" y="520"/>
                    <a:pt x="177" y="520"/>
                  </a:cubicBezTo>
                  <a:cubicBezTo>
                    <a:pt x="182" y="522"/>
                    <a:pt x="182" y="522"/>
                    <a:pt x="182" y="522"/>
                  </a:cubicBezTo>
                  <a:cubicBezTo>
                    <a:pt x="179" y="525"/>
                    <a:pt x="179" y="525"/>
                    <a:pt x="179" y="525"/>
                  </a:cubicBezTo>
                  <a:cubicBezTo>
                    <a:pt x="181" y="529"/>
                    <a:pt x="181" y="529"/>
                    <a:pt x="181" y="529"/>
                  </a:cubicBezTo>
                  <a:cubicBezTo>
                    <a:pt x="198" y="520"/>
                    <a:pt x="198" y="520"/>
                    <a:pt x="198" y="520"/>
                  </a:cubicBezTo>
                  <a:cubicBezTo>
                    <a:pt x="198" y="520"/>
                    <a:pt x="202" y="517"/>
                    <a:pt x="203" y="516"/>
                  </a:cubicBezTo>
                  <a:cubicBezTo>
                    <a:pt x="205" y="515"/>
                    <a:pt x="206" y="513"/>
                    <a:pt x="209" y="512"/>
                  </a:cubicBezTo>
                  <a:cubicBezTo>
                    <a:pt x="211" y="512"/>
                    <a:pt x="213" y="508"/>
                    <a:pt x="213" y="505"/>
                  </a:cubicBezTo>
                  <a:cubicBezTo>
                    <a:pt x="213" y="502"/>
                    <a:pt x="202" y="507"/>
                    <a:pt x="202" y="507"/>
                  </a:cubicBezTo>
                  <a:cubicBezTo>
                    <a:pt x="202" y="507"/>
                    <a:pt x="209" y="502"/>
                    <a:pt x="212" y="500"/>
                  </a:cubicBezTo>
                  <a:cubicBezTo>
                    <a:pt x="214" y="499"/>
                    <a:pt x="215" y="494"/>
                    <a:pt x="221" y="494"/>
                  </a:cubicBezTo>
                  <a:cubicBezTo>
                    <a:pt x="225" y="494"/>
                    <a:pt x="226" y="498"/>
                    <a:pt x="226" y="498"/>
                  </a:cubicBezTo>
                  <a:cubicBezTo>
                    <a:pt x="215" y="503"/>
                    <a:pt x="215" y="503"/>
                    <a:pt x="215" y="503"/>
                  </a:cubicBezTo>
                  <a:cubicBezTo>
                    <a:pt x="214" y="506"/>
                    <a:pt x="214" y="506"/>
                    <a:pt x="214" y="506"/>
                  </a:cubicBezTo>
                  <a:cubicBezTo>
                    <a:pt x="214" y="506"/>
                    <a:pt x="223" y="506"/>
                    <a:pt x="224" y="509"/>
                  </a:cubicBezTo>
                  <a:cubicBezTo>
                    <a:pt x="224" y="513"/>
                    <a:pt x="214" y="515"/>
                    <a:pt x="211" y="516"/>
                  </a:cubicBezTo>
                  <a:cubicBezTo>
                    <a:pt x="208" y="516"/>
                    <a:pt x="203" y="521"/>
                    <a:pt x="202" y="524"/>
                  </a:cubicBezTo>
                  <a:cubicBezTo>
                    <a:pt x="202" y="528"/>
                    <a:pt x="206" y="522"/>
                    <a:pt x="208" y="523"/>
                  </a:cubicBezTo>
                  <a:cubicBezTo>
                    <a:pt x="209" y="525"/>
                    <a:pt x="206" y="526"/>
                    <a:pt x="205" y="528"/>
                  </a:cubicBezTo>
                  <a:cubicBezTo>
                    <a:pt x="203" y="530"/>
                    <a:pt x="208" y="531"/>
                    <a:pt x="208" y="531"/>
                  </a:cubicBezTo>
                  <a:cubicBezTo>
                    <a:pt x="205" y="533"/>
                    <a:pt x="205" y="533"/>
                    <a:pt x="205" y="533"/>
                  </a:cubicBezTo>
                  <a:cubicBezTo>
                    <a:pt x="205" y="533"/>
                    <a:pt x="194" y="530"/>
                    <a:pt x="188" y="532"/>
                  </a:cubicBezTo>
                  <a:cubicBezTo>
                    <a:pt x="181" y="534"/>
                    <a:pt x="187" y="539"/>
                    <a:pt x="187" y="539"/>
                  </a:cubicBezTo>
                  <a:cubicBezTo>
                    <a:pt x="180" y="538"/>
                    <a:pt x="180" y="538"/>
                    <a:pt x="180" y="538"/>
                  </a:cubicBezTo>
                  <a:cubicBezTo>
                    <a:pt x="175" y="540"/>
                    <a:pt x="175" y="540"/>
                    <a:pt x="175" y="540"/>
                  </a:cubicBezTo>
                  <a:cubicBezTo>
                    <a:pt x="180" y="532"/>
                    <a:pt x="180" y="532"/>
                    <a:pt x="180" y="532"/>
                  </a:cubicBezTo>
                  <a:cubicBezTo>
                    <a:pt x="175" y="518"/>
                    <a:pt x="175" y="518"/>
                    <a:pt x="175" y="518"/>
                  </a:cubicBezTo>
                  <a:cubicBezTo>
                    <a:pt x="167" y="521"/>
                    <a:pt x="167" y="521"/>
                    <a:pt x="167" y="521"/>
                  </a:cubicBezTo>
                  <a:cubicBezTo>
                    <a:pt x="166" y="523"/>
                    <a:pt x="166" y="523"/>
                    <a:pt x="166" y="523"/>
                  </a:cubicBezTo>
                  <a:cubicBezTo>
                    <a:pt x="158" y="526"/>
                    <a:pt x="158" y="526"/>
                    <a:pt x="158" y="526"/>
                  </a:cubicBezTo>
                  <a:cubicBezTo>
                    <a:pt x="157" y="530"/>
                    <a:pt x="157" y="530"/>
                    <a:pt x="157" y="530"/>
                  </a:cubicBezTo>
                  <a:cubicBezTo>
                    <a:pt x="164" y="531"/>
                    <a:pt x="164" y="531"/>
                    <a:pt x="164" y="531"/>
                  </a:cubicBezTo>
                  <a:cubicBezTo>
                    <a:pt x="157" y="532"/>
                    <a:pt x="157" y="532"/>
                    <a:pt x="157" y="532"/>
                  </a:cubicBezTo>
                  <a:cubicBezTo>
                    <a:pt x="156" y="536"/>
                    <a:pt x="156" y="536"/>
                    <a:pt x="156" y="536"/>
                  </a:cubicBezTo>
                  <a:cubicBezTo>
                    <a:pt x="162" y="537"/>
                    <a:pt x="162" y="537"/>
                    <a:pt x="162" y="537"/>
                  </a:cubicBezTo>
                  <a:cubicBezTo>
                    <a:pt x="150" y="539"/>
                    <a:pt x="150" y="539"/>
                    <a:pt x="150" y="539"/>
                  </a:cubicBezTo>
                  <a:cubicBezTo>
                    <a:pt x="155" y="532"/>
                    <a:pt x="155" y="532"/>
                    <a:pt x="155" y="532"/>
                  </a:cubicBezTo>
                  <a:cubicBezTo>
                    <a:pt x="153" y="530"/>
                    <a:pt x="153" y="530"/>
                    <a:pt x="153" y="530"/>
                  </a:cubicBezTo>
                  <a:cubicBezTo>
                    <a:pt x="147" y="534"/>
                    <a:pt x="147" y="534"/>
                    <a:pt x="147" y="534"/>
                  </a:cubicBezTo>
                  <a:cubicBezTo>
                    <a:pt x="145" y="532"/>
                    <a:pt x="145" y="532"/>
                    <a:pt x="145" y="532"/>
                  </a:cubicBezTo>
                  <a:cubicBezTo>
                    <a:pt x="141" y="534"/>
                    <a:pt x="141" y="534"/>
                    <a:pt x="141" y="534"/>
                  </a:cubicBezTo>
                  <a:cubicBezTo>
                    <a:pt x="145" y="538"/>
                    <a:pt x="145" y="538"/>
                    <a:pt x="145" y="538"/>
                  </a:cubicBezTo>
                  <a:cubicBezTo>
                    <a:pt x="138" y="538"/>
                    <a:pt x="138" y="538"/>
                    <a:pt x="138" y="538"/>
                  </a:cubicBezTo>
                  <a:cubicBezTo>
                    <a:pt x="134" y="541"/>
                    <a:pt x="134" y="541"/>
                    <a:pt x="134" y="541"/>
                  </a:cubicBezTo>
                  <a:cubicBezTo>
                    <a:pt x="139" y="547"/>
                    <a:pt x="139" y="547"/>
                    <a:pt x="139" y="547"/>
                  </a:cubicBezTo>
                  <a:cubicBezTo>
                    <a:pt x="143" y="548"/>
                    <a:pt x="143" y="548"/>
                    <a:pt x="143" y="548"/>
                  </a:cubicBezTo>
                  <a:cubicBezTo>
                    <a:pt x="138" y="549"/>
                    <a:pt x="138" y="549"/>
                    <a:pt x="138" y="549"/>
                  </a:cubicBezTo>
                  <a:cubicBezTo>
                    <a:pt x="135" y="552"/>
                    <a:pt x="135" y="552"/>
                    <a:pt x="135" y="552"/>
                  </a:cubicBezTo>
                  <a:cubicBezTo>
                    <a:pt x="126" y="551"/>
                    <a:pt x="126" y="551"/>
                    <a:pt x="126" y="551"/>
                  </a:cubicBezTo>
                  <a:cubicBezTo>
                    <a:pt x="126" y="555"/>
                    <a:pt x="126" y="555"/>
                    <a:pt x="126" y="555"/>
                  </a:cubicBezTo>
                  <a:cubicBezTo>
                    <a:pt x="132" y="563"/>
                    <a:pt x="132" y="563"/>
                    <a:pt x="132" y="563"/>
                  </a:cubicBezTo>
                  <a:cubicBezTo>
                    <a:pt x="138" y="561"/>
                    <a:pt x="138" y="561"/>
                    <a:pt x="138" y="561"/>
                  </a:cubicBezTo>
                  <a:cubicBezTo>
                    <a:pt x="139" y="562"/>
                    <a:pt x="139" y="562"/>
                    <a:pt x="139" y="562"/>
                  </a:cubicBezTo>
                  <a:cubicBezTo>
                    <a:pt x="132" y="566"/>
                    <a:pt x="132" y="566"/>
                    <a:pt x="132" y="566"/>
                  </a:cubicBezTo>
                  <a:cubicBezTo>
                    <a:pt x="137" y="568"/>
                    <a:pt x="137" y="568"/>
                    <a:pt x="137" y="568"/>
                  </a:cubicBezTo>
                  <a:cubicBezTo>
                    <a:pt x="135" y="569"/>
                    <a:pt x="135" y="569"/>
                    <a:pt x="135" y="569"/>
                  </a:cubicBezTo>
                  <a:cubicBezTo>
                    <a:pt x="130" y="567"/>
                    <a:pt x="130" y="567"/>
                    <a:pt x="130" y="567"/>
                  </a:cubicBezTo>
                  <a:cubicBezTo>
                    <a:pt x="129" y="561"/>
                    <a:pt x="129" y="561"/>
                    <a:pt x="129" y="561"/>
                  </a:cubicBezTo>
                  <a:cubicBezTo>
                    <a:pt x="123" y="552"/>
                    <a:pt x="123" y="552"/>
                    <a:pt x="123" y="552"/>
                  </a:cubicBezTo>
                  <a:cubicBezTo>
                    <a:pt x="114" y="557"/>
                    <a:pt x="114" y="557"/>
                    <a:pt x="114" y="557"/>
                  </a:cubicBezTo>
                  <a:cubicBezTo>
                    <a:pt x="116" y="558"/>
                    <a:pt x="116" y="558"/>
                    <a:pt x="116" y="558"/>
                  </a:cubicBezTo>
                  <a:cubicBezTo>
                    <a:pt x="118" y="558"/>
                    <a:pt x="118" y="558"/>
                    <a:pt x="118" y="558"/>
                  </a:cubicBezTo>
                  <a:cubicBezTo>
                    <a:pt x="123" y="563"/>
                    <a:pt x="123" y="563"/>
                    <a:pt x="123" y="563"/>
                  </a:cubicBezTo>
                  <a:cubicBezTo>
                    <a:pt x="123" y="570"/>
                    <a:pt x="123" y="570"/>
                    <a:pt x="123" y="570"/>
                  </a:cubicBezTo>
                  <a:cubicBezTo>
                    <a:pt x="132" y="577"/>
                    <a:pt x="132" y="577"/>
                    <a:pt x="132" y="577"/>
                  </a:cubicBezTo>
                  <a:cubicBezTo>
                    <a:pt x="133" y="579"/>
                    <a:pt x="133" y="579"/>
                    <a:pt x="133" y="579"/>
                  </a:cubicBezTo>
                  <a:cubicBezTo>
                    <a:pt x="122" y="571"/>
                    <a:pt x="122" y="571"/>
                    <a:pt x="122" y="571"/>
                  </a:cubicBezTo>
                  <a:cubicBezTo>
                    <a:pt x="122" y="562"/>
                    <a:pt x="122" y="562"/>
                    <a:pt x="122" y="562"/>
                  </a:cubicBezTo>
                  <a:cubicBezTo>
                    <a:pt x="113" y="562"/>
                    <a:pt x="113" y="562"/>
                    <a:pt x="113" y="562"/>
                  </a:cubicBezTo>
                  <a:cubicBezTo>
                    <a:pt x="111" y="565"/>
                    <a:pt x="111" y="565"/>
                    <a:pt x="111" y="565"/>
                  </a:cubicBezTo>
                  <a:cubicBezTo>
                    <a:pt x="112" y="560"/>
                    <a:pt x="112" y="560"/>
                    <a:pt x="112" y="560"/>
                  </a:cubicBezTo>
                  <a:cubicBezTo>
                    <a:pt x="108" y="560"/>
                    <a:pt x="108" y="560"/>
                    <a:pt x="108" y="560"/>
                  </a:cubicBezTo>
                  <a:cubicBezTo>
                    <a:pt x="107" y="563"/>
                    <a:pt x="107" y="563"/>
                    <a:pt x="107" y="563"/>
                  </a:cubicBezTo>
                  <a:cubicBezTo>
                    <a:pt x="101" y="564"/>
                    <a:pt x="101" y="564"/>
                    <a:pt x="101" y="564"/>
                  </a:cubicBezTo>
                  <a:cubicBezTo>
                    <a:pt x="96" y="557"/>
                    <a:pt x="96" y="557"/>
                    <a:pt x="96" y="557"/>
                  </a:cubicBezTo>
                  <a:cubicBezTo>
                    <a:pt x="96" y="557"/>
                    <a:pt x="92" y="557"/>
                    <a:pt x="85" y="562"/>
                  </a:cubicBezTo>
                  <a:cubicBezTo>
                    <a:pt x="80" y="567"/>
                    <a:pt x="93" y="567"/>
                    <a:pt x="94" y="569"/>
                  </a:cubicBezTo>
                  <a:cubicBezTo>
                    <a:pt x="94" y="571"/>
                    <a:pt x="91" y="570"/>
                    <a:pt x="88" y="570"/>
                  </a:cubicBezTo>
                  <a:cubicBezTo>
                    <a:pt x="83" y="571"/>
                    <a:pt x="87" y="577"/>
                    <a:pt x="87" y="577"/>
                  </a:cubicBezTo>
                  <a:cubicBezTo>
                    <a:pt x="87" y="577"/>
                    <a:pt x="104" y="571"/>
                    <a:pt x="105" y="573"/>
                  </a:cubicBezTo>
                  <a:cubicBezTo>
                    <a:pt x="106" y="575"/>
                    <a:pt x="99" y="575"/>
                    <a:pt x="99" y="575"/>
                  </a:cubicBezTo>
                  <a:cubicBezTo>
                    <a:pt x="99" y="578"/>
                    <a:pt x="99" y="578"/>
                    <a:pt x="99" y="578"/>
                  </a:cubicBezTo>
                  <a:cubicBezTo>
                    <a:pt x="99" y="578"/>
                    <a:pt x="108" y="575"/>
                    <a:pt x="113" y="573"/>
                  </a:cubicBezTo>
                  <a:cubicBezTo>
                    <a:pt x="118" y="573"/>
                    <a:pt x="122" y="579"/>
                    <a:pt x="122" y="579"/>
                  </a:cubicBezTo>
                  <a:cubicBezTo>
                    <a:pt x="122" y="579"/>
                    <a:pt x="117" y="576"/>
                    <a:pt x="114" y="575"/>
                  </a:cubicBezTo>
                  <a:cubicBezTo>
                    <a:pt x="112" y="575"/>
                    <a:pt x="104" y="578"/>
                    <a:pt x="104" y="578"/>
                  </a:cubicBezTo>
                  <a:cubicBezTo>
                    <a:pt x="104" y="583"/>
                    <a:pt x="104" y="583"/>
                    <a:pt x="104" y="583"/>
                  </a:cubicBezTo>
                  <a:cubicBezTo>
                    <a:pt x="102" y="581"/>
                    <a:pt x="102" y="581"/>
                    <a:pt x="102" y="581"/>
                  </a:cubicBezTo>
                  <a:cubicBezTo>
                    <a:pt x="100" y="582"/>
                    <a:pt x="100" y="582"/>
                    <a:pt x="100" y="582"/>
                  </a:cubicBezTo>
                  <a:cubicBezTo>
                    <a:pt x="102" y="586"/>
                    <a:pt x="102" y="586"/>
                    <a:pt x="102" y="586"/>
                  </a:cubicBezTo>
                  <a:cubicBezTo>
                    <a:pt x="108" y="586"/>
                    <a:pt x="108" y="586"/>
                    <a:pt x="108" y="586"/>
                  </a:cubicBezTo>
                  <a:cubicBezTo>
                    <a:pt x="104" y="591"/>
                    <a:pt x="104" y="591"/>
                    <a:pt x="104" y="591"/>
                  </a:cubicBezTo>
                  <a:cubicBezTo>
                    <a:pt x="96" y="584"/>
                    <a:pt x="96" y="584"/>
                    <a:pt x="96" y="584"/>
                  </a:cubicBezTo>
                  <a:cubicBezTo>
                    <a:pt x="92" y="582"/>
                    <a:pt x="92" y="582"/>
                    <a:pt x="92" y="582"/>
                  </a:cubicBezTo>
                  <a:cubicBezTo>
                    <a:pt x="92" y="585"/>
                    <a:pt x="92" y="585"/>
                    <a:pt x="92" y="585"/>
                  </a:cubicBezTo>
                  <a:cubicBezTo>
                    <a:pt x="92" y="585"/>
                    <a:pt x="90" y="581"/>
                    <a:pt x="87" y="580"/>
                  </a:cubicBezTo>
                  <a:cubicBezTo>
                    <a:pt x="83" y="579"/>
                    <a:pt x="83" y="583"/>
                    <a:pt x="83" y="583"/>
                  </a:cubicBezTo>
                  <a:cubicBezTo>
                    <a:pt x="83" y="583"/>
                    <a:pt x="81" y="581"/>
                    <a:pt x="80" y="580"/>
                  </a:cubicBezTo>
                  <a:cubicBezTo>
                    <a:pt x="78" y="580"/>
                    <a:pt x="74" y="583"/>
                    <a:pt x="74" y="583"/>
                  </a:cubicBezTo>
                  <a:cubicBezTo>
                    <a:pt x="74" y="583"/>
                    <a:pt x="72" y="582"/>
                    <a:pt x="69" y="581"/>
                  </a:cubicBezTo>
                  <a:cubicBezTo>
                    <a:pt x="66" y="581"/>
                    <a:pt x="65" y="584"/>
                    <a:pt x="63" y="587"/>
                  </a:cubicBezTo>
                  <a:cubicBezTo>
                    <a:pt x="62" y="589"/>
                    <a:pt x="74" y="586"/>
                    <a:pt x="74" y="586"/>
                  </a:cubicBezTo>
                  <a:cubicBezTo>
                    <a:pt x="74" y="586"/>
                    <a:pt x="82" y="592"/>
                    <a:pt x="84" y="594"/>
                  </a:cubicBezTo>
                  <a:cubicBezTo>
                    <a:pt x="85" y="595"/>
                    <a:pt x="84" y="600"/>
                    <a:pt x="84" y="600"/>
                  </a:cubicBezTo>
                  <a:cubicBezTo>
                    <a:pt x="87" y="603"/>
                    <a:pt x="87" y="603"/>
                    <a:pt x="87" y="603"/>
                  </a:cubicBezTo>
                  <a:cubicBezTo>
                    <a:pt x="92" y="604"/>
                    <a:pt x="92" y="604"/>
                    <a:pt x="92" y="604"/>
                  </a:cubicBezTo>
                  <a:cubicBezTo>
                    <a:pt x="94" y="603"/>
                    <a:pt x="94" y="603"/>
                    <a:pt x="94" y="603"/>
                  </a:cubicBezTo>
                  <a:cubicBezTo>
                    <a:pt x="93" y="605"/>
                    <a:pt x="93" y="605"/>
                    <a:pt x="93" y="605"/>
                  </a:cubicBezTo>
                  <a:cubicBezTo>
                    <a:pt x="85" y="605"/>
                    <a:pt x="85" y="605"/>
                    <a:pt x="85" y="605"/>
                  </a:cubicBezTo>
                  <a:cubicBezTo>
                    <a:pt x="87" y="608"/>
                    <a:pt x="87" y="608"/>
                    <a:pt x="87" y="608"/>
                  </a:cubicBezTo>
                  <a:cubicBezTo>
                    <a:pt x="83" y="614"/>
                    <a:pt x="83" y="614"/>
                    <a:pt x="83" y="614"/>
                  </a:cubicBezTo>
                  <a:cubicBezTo>
                    <a:pt x="85" y="616"/>
                    <a:pt x="85" y="616"/>
                    <a:pt x="85" y="616"/>
                  </a:cubicBezTo>
                  <a:cubicBezTo>
                    <a:pt x="80" y="615"/>
                    <a:pt x="80" y="615"/>
                    <a:pt x="80" y="615"/>
                  </a:cubicBezTo>
                  <a:cubicBezTo>
                    <a:pt x="84" y="607"/>
                    <a:pt x="84" y="607"/>
                    <a:pt x="84" y="607"/>
                  </a:cubicBezTo>
                  <a:cubicBezTo>
                    <a:pt x="82" y="602"/>
                    <a:pt x="82" y="602"/>
                    <a:pt x="82" y="602"/>
                  </a:cubicBezTo>
                  <a:cubicBezTo>
                    <a:pt x="82" y="594"/>
                    <a:pt x="82" y="594"/>
                    <a:pt x="82" y="594"/>
                  </a:cubicBezTo>
                  <a:cubicBezTo>
                    <a:pt x="73" y="593"/>
                    <a:pt x="73" y="593"/>
                    <a:pt x="73" y="593"/>
                  </a:cubicBezTo>
                  <a:cubicBezTo>
                    <a:pt x="73" y="597"/>
                    <a:pt x="73" y="597"/>
                    <a:pt x="73" y="597"/>
                  </a:cubicBezTo>
                  <a:cubicBezTo>
                    <a:pt x="69" y="595"/>
                    <a:pt x="69" y="595"/>
                    <a:pt x="69" y="595"/>
                  </a:cubicBezTo>
                  <a:cubicBezTo>
                    <a:pt x="66" y="595"/>
                    <a:pt x="66" y="595"/>
                    <a:pt x="66" y="595"/>
                  </a:cubicBezTo>
                  <a:cubicBezTo>
                    <a:pt x="72" y="611"/>
                    <a:pt x="72" y="611"/>
                    <a:pt x="72" y="611"/>
                  </a:cubicBezTo>
                  <a:cubicBezTo>
                    <a:pt x="71" y="613"/>
                    <a:pt x="71" y="613"/>
                    <a:pt x="71" y="613"/>
                  </a:cubicBezTo>
                  <a:cubicBezTo>
                    <a:pt x="68" y="607"/>
                    <a:pt x="68" y="607"/>
                    <a:pt x="68" y="607"/>
                  </a:cubicBezTo>
                  <a:cubicBezTo>
                    <a:pt x="65" y="602"/>
                    <a:pt x="65" y="602"/>
                    <a:pt x="65" y="602"/>
                  </a:cubicBezTo>
                  <a:cubicBezTo>
                    <a:pt x="65" y="602"/>
                    <a:pt x="66" y="598"/>
                    <a:pt x="63" y="597"/>
                  </a:cubicBezTo>
                  <a:cubicBezTo>
                    <a:pt x="61" y="596"/>
                    <a:pt x="52" y="603"/>
                    <a:pt x="52" y="603"/>
                  </a:cubicBezTo>
                  <a:cubicBezTo>
                    <a:pt x="56" y="607"/>
                    <a:pt x="56" y="607"/>
                    <a:pt x="56" y="607"/>
                  </a:cubicBezTo>
                  <a:cubicBezTo>
                    <a:pt x="50" y="607"/>
                    <a:pt x="50" y="607"/>
                    <a:pt x="50" y="607"/>
                  </a:cubicBezTo>
                  <a:cubicBezTo>
                    <a:pt x="50" y="607"/>
                    <a:pt x="52" y="608"/>
                    <a:pt x="55" y="610"/>
                  </a:cubicBezTo>
                  <a:cubicBezTo>
                    <a:pt x="57" y="613"/>
                    <a:pt x="61" y="616"/>
                    <a:pt x="61" y="616"/>
                  </a:cubicBezTo>
                  <a:cubicBezTo>
                    <a:pt x="55" y="615"/>
                    <a:pt x="55" y="615"/>
                    <a:pt x="55" y="615"/>
                  </a:cubicBezTo>
                  <a:cubicBezTo>
                    <a:pt x="52" y="613"/>
                    <a:pt x="52" y="613"/>
                    <a:pt x="52" y="613"/>
                  </a:cubicBezTo>
                  <a:cubicBezTo>
                    <a:pt x="48" y="617"/>
                    <a:pt x="48" y="617"/>
                    <a:pt x="48" y="617"/>
                  </a:cubicBezTo>
                  <a:cubicBezTo>
                    <a:pt x="51" y="610"/>
                    <a:pt x="51" y="610"/>
                    <a:pt x="51" y="610"/>
                  </a:cubicBezTo>
                  <a:cubicBezTo>
                    <a:pt x="51" y="610"/>
                    <a:pt x="50" y="608"/>
                    <a:pt x="46" y="608"/>
                  </a:cubicBezTo>
                  <a:cubicBezTo>
                    <a:pt x="42" y="608"/>
                    <a:pt x="43" y="612"/>
                    <a:pt x="43" y="612"/>
                  </a:cubicBezTo>
                  <a:cubicBezTo>
                    <a:pt x="43" y="612"/>
                    <a:pt x="40" y="608"/>
                    <a:pt x="38" y="608"/>
                  </a:cubicBezTo>
                  <a:cubicBezTo>
                    <a:pt x="34" y="608"/>
                    <a:pt x="33" y="612"/>
                    <a:pt x="33" y="612"/>
                  </a:cubicBezTo>
                  <a:cubicBezTo>
                    <a:pt x="39" y="615"/>
                    <a:pt x="39" y="615"/>
                    <a:pt x="39" y="615"/>
                  </a:cubicBezTo>
                  <a:cubicBezTo>
                    <a:pt x="38" y="616"/>
                    <a:pt x="38" y="616"/>
                    <a:pt x="38" y="616"/>
                  </a:cubicBezTo>
                  <a:cubicBezTo>
                    <a:pt x="31" y="611"/>
                    <a:pt x="31" y="611"/>
                    <a:pt x="31" y="611"/>
                  </a:cubicBezTo>
                  <a:cubicBezTo>
                    <a:pt x="32" y="609"/>
                    <a:pt x="32" y="609"/>
                    <a:pt x="32" y="609"/>
                  </a:cubicBezTo>
                  <a:cubicBezTo>
                    <a:pt x="28" y="605"/>
                    <a:pt x="28" y="605"/>
                    <a:pt x="28" y="605"/>
                  </a:cubicBezTo>
                  <a:cubicBezTo>
                    <a:pt x="25" y="609"/>
                    <a:pt x="25" y="609"/>
                    <a:pt x="25" y="609"/>
                  </a:cubicBezTo>
                  <a:cubicBezTo>
                    <a:pt x="26" y="611"/>
                    <a:pt x="26" y="611"/>
                    <a:pt x="26" y="611"/>
                  </a:cubicBezTo>
                  <a:cubicBezTo>
                    <a:pt x="26" y="611"/>
                    <a:pt x="32" y="616"/>
                    <a:pt x="32" y="618"/>
                  </a:cubicBezTo>
                  <a:cubicBezTo>
                    <a:pt x="31" y="621"/>
                    <a:pt x="25" y="620"/>
                    <a:pt x="25" y="624"/>
                  </a:cubicBezTo>
                  <a:cubicBezTo>
                    <a:pt x="25" y="627"/>
                    <a:pt x="34" y="623"/>
                    <a:pt x="34" y="623"/>
                  </a:cubicBezTo>
                  <a:cubicBezTo>
                    <a:pt x="50" y="627"/>
                    <a:pt x="50" y="627"/>
                    <a:pt x="50" y="627"/>
                  </a:cubicBezTo>
                  <a:cubicBezTo>
                    <a:pt x="49" y="628"/>
                    <a:pt x="49" y="628"/>
                    <a:pt x="49" y="628"/>
                  </a:cubicBezTo>
                  <a:cubicBezTo>
                    <a:pt x="64" y="632"/>
                    <a:pt x="64" y="632"/>
                    <a:pt x="64" y="632"/>
                  </a:cubicBezTo>
                  <a:cubicBezTo>
                    <a:pt x="71" y="629"/>
                    <a:pt x="71" y="629"/>
                    <a:pt x="71" y="629"/>
                  </a:cubicBezTo>
                  <a:cubicBezTo>
                    <a:pt x="78" y="631"/>
                    <a:pt x="78" y="631"/>
                    <a:pt x="78" y="631"/>
                  </a:cubicBezTo>
                  <a:cubicBezTo>
                    <a:pt x="78" y="632"/>
                    <a:pt x="78" y="632"/>
                    <a:pt x="78" y="632"/>
                  </a:cubicBezTo>
                  <a:cubicBezTo>
                    <a:pt x="72" y="631"/>
                    <a:pt x="72" y="631"/>
                    <a:pt x="72" y="631"/>
                  </a:cubicBezTo>
                  <a:cubicBezTo>
                    <a:pt x="65" y="633"/>
                    <a:pt x="65" y="633"/>
                    <a:pt x="65" y="633"/>
                  </a:cubicBezTo>
                  <a:cubicBezTo>
                    <a:pt x="56" y="631"/>
                    <a:pt x="56" y="631"/>
                    <a:pt x="56" y="631"/>
                  </a:cubicBezTo>
                  <a:cubicBezTo>
                    <a:pt x="55" y="633"/>
                    <a:pt x="55" y="633"/>
                    <a:pt x="55" y="633"/>
                  </a:cubicBezTo>
                  <a:cubicBezTo>
                    <a:pt x="55" y="633"/>
                    <a:pt x="42" y="626"/>
                    <a:pt x="35" y="626"/>
                  </a:cubicBezTo>
                  <a:cubicBezTo>
                    <a:pt x="28" y="626"/>
                    <a:pt x="29" y="629"/>
                    <a:pt x="29" y="629"/>
                  </a:cubicBezTo>
                  <a:cubicBezTo>
                    <a:pt x="29" y="629"/>
                    <a:pt x="28" y="629"/>
                    <a:pt x="25" y="631"/>
                  </a:cubicBezTo>
                  <a:cubicBezTo>
                    <a:pt x="23" y="632"/>
                    <a:pt x="25" y="635"/>
                    <a:pt x="25" y="635"/>
                  </a:cubicBezTo>
                  <a:cubicBezTo>
                    <a:pt x="25" y="635"/>
                    <a:pt x="19" y="634"/>
                    <a:pt x="17" y="638"/>
                  </a:cubicBezTo>
                  <a:cubicBezTo>
                    <a:pt x="16" y="641"/>
                    <a:pt x="19" y="642"/>
                    <a:pt x="19" y="642"/>
                  </a:cubicBezTo>
                  <a:cubicBezTo>
                    <a:pt x="27" y="642"/>
                    <a:pt x="27" y="642"/>
                    <a:pt x="27" y="642"/>
                  </a:cubicBezTo>
                  <a:cubicBezTo>
                    <a:pt x="32" y="646"/>
                    <a:pt x="32" y="646"/>
                    <a:pt x="32" y="646"/>
                  </a:cubicBezTo>
                  <a:cubicBezTo>
                    <a:pt x="26" y="644"/>
                    <a:pt x="26" y="644"/>
                    <a:pt x="26" y="644"/>
                  </a:cubicBezTo>
                  <a:cubicBezTo>
                    <a:pt x="24" y="646"/>
                    <a:pt x="24" y="646"/>
                    <a:pt x="24" y="646"/>
                  </a:cubicBezTo>
                  <a:cubicBezTo>
                    <a:pt x="28" y="648"/>
                    <a:pt x="28" y="648"/>
                    <a:pt x="28" y="648"/>
                  </a:cubicBezTo>
                  <a:cubicBezTo>
                    <a:pt x="23" y="648"/>
                    <a:pt x="23" y="648"/>
                    <a:pt x="23" y="648"/>
                  </a:cubicBezTo>
                  <a:cubicBezTo>
                    <a:pt x="23" y="650"/>
                    <a:pt x="23" y="650"/>
                    <a:pt x="23" y="650"/>
                  </a:cubicBezTo>
                  <a:cubicBezTo>
                    <a:pt x="32" y="652"/>
                    <a:pt x="32" y="652"/>
                    <a:pt x="32" y="652"/>
                  </a:cubicBezTo>
                  <a:cubicBezTo>
                    <a:pt x="17" y="655"/>
                    <a:pt x="17" y="655"/>
                    <a:pt x="17" y="655"/>
                  </a:cubicBezTo>
                  <a:cubicBezTo>
                    <a:pt x="17" y="657"/>
                    <a:pt x="17" y="657"/>
                    <a:pt x="17" y="657"/>
                  </a:cubicBezTo>
                  <a:cubicBezTo>
                    <a:pt x="20" y="657"/>
                    <a:pt x="20" y="657"/>
                    <a:pt x="20" y="657"/>
                  </a:cubicBezTo>
                  <a:cubicBezTo>
                    <a:pt x="20" y="660"/>
                    <a:pt x="20" y="660"/>
                    <a:pt x="20" y="660"/>
                  </a:cubicBezTo>
                  <a:cubicBezTo>
                    <a:pt x="30" y="660"/>
                    <a:pt x="30" y="660"/>
                    <a:pt x="30" y="660"/>
                  </a:cubicBezTo>
                  <a:cubicBezTo>
                    <a:pt x="17" y="663"/>
                    <a:pt x="17" y="663"/>
                    <a:pt x="17" y="663"/>
                  </a:cubicBezTo>
                  <a:cubicBezTo>
                    <a:pt x="15" y="667"/>
                    <a:pt x="15" y="667"/>
                    <a:pt x="15" y="667"/>
                  </a:cubicBezTo>
                  <a:cubicBezTo>
                    <a:pt x="22" y="670"/>
                    <a:pt x="22" y="670"/>
                    <a:pt x="22" y="670"/>
                  </a:cubicBezTo>
                  <a:cubicBezTo>
                    <a:pt x="18" y="670"/>
                    <a:pt x="18" y="670"/>
                    <a:pt x="18" y="670"/>
                  </a:cubicBezTo>
                  <a:cubicBezTo>
                    <a:pt x="23" y="675"/>
                    <a:pt x="23" y="675"/>
                    <a:pt x="23" y="675"/>
                  </a:cubicBezTo>
                  <a:cubicBezTo>
                    <a:pt x="26" y="675"/>
                    <a:pt x="26" y="675"/>
                    <a:pt x="26" y="675"/>
                  </a:cubicBezTo>
                  <a:cubicBezTo>
                    <a:pt x="28" y="677"/>
                    <a:pt x="28" y="677"/>
                    <a:pt x="28" y="677"/>
                  </a:cubicBezTo>
                  <a:cubicBezTo>
                    <a:pt x="48" y="672"/>
                    <a:pt x="48" y="672"/>
                    <a:pt x="48" y="672"/>
                  </a:cubicBezTo>
                  <a:cubicBezTo>
                    <a:pt x="46" y="675"/>
                    <a:pt x="46" y="675"/>
                    <a:pt x="46" y="675"/>
                  </a:cubicBezTo>
                  <a:cubicBezTo>
                    <a:pt x="55" y="674"/>
                    <a:pt x="55" y="674"/>
                    <a:pt x="55" y="674"/>
                  </a:cubicBezTo>
                  <a:cubicBezTo>
                    <a:pt x="55" y="674"/>
                    <a:pt x="56" y="677"/>
                    <a:pt x="61" y="677"/>
                  </a:cubicBezTo>
                  <a:cubicBezTo>
                    <a:pt x="65" y="677"/>
                    <a:pt x="63" y="668"/>
                    <a:pt x="63" y="668"/>
                  </a:cubicBezTo>
                  <a:cubicBezTo>
                    <a:pt x="66" y="667"/>
                    <a:pt x="66" y="667"/>
                    <a:pt x="66" y="667"/>
                  </a:cubicBezTo>
                  <a:cubicBezTo>
                    <a:pt x="71" y="661"/>
                    <a:pt x="71" y="661"/>
                    <a:pt x="71" y="661"/>
                  </a:cubicBezTo>
                  <a:cubicBezTo>
                    <a:pt x="72" y="662"/>
                    <a:pt x="72" y="662"/>
                    <a:pt x="72" y="662"/>
                  </a:cubicBezTo>
                  <a:cubicBezTo>
                    <a:pt x="67" y="670"/>
                    <a:pt x="67" y="670"/>
                    <a:pt x="67" y="670"/>
                  </a:cubicBezTo>
                  <a:cubicBezTo>
                    <a:pt x="69" y="674"/>
                    <a:pt x="69" y="674"/>
                    <a:pt x="69" y="674"/>
                  </a:cubicBezTo>
                  <a:cubicBezTo>
                    <a:pt x="79" y="675"/>
                    <a:pt x="79" y="675"/>
                    <a:pt x="79" y="675"/>
                  </a:cubicBezTo>
                  <a:cubicBezTo>
                    <a:pt x="83" y="671"/>
                    <a:pt x="83" y="671"/>
                    <a:pt x="83" y="671"/>
                  </a:cubicBezTo>
                  <a:cubicBezTo>
                    <a:pt x="83" y="675"/>
                    <a:pt x="83" y="675"/>
                    <a:pt x="83" y="675"/>
                  </a:cubicBezTo>
                  <a:cubicBezTo>
                    <a:pt x="76" y="677"/>
                    <a:pt x="76" y="677"/>
                    <a:pt x="76" y="677"/>
                  </a:cubicBezTo>
                  <a:cubicBezTo>
                    <a:pt x="78" y="679"/>
                    <a:pt x="78" y="679"/>
                    <a:pt x="78" y="679"/>
                  </a:cubicBezTo>
                  <a:cubicBezTo>
                    <a:pt x="90" y="675"/>
                    <a:pt x="90" y="675"/>
                    <a:pt x="90" y="675"/>
                  </a:cubicBezTo>
                  <a:cubicBezTo>
                    <a:pt x="89" y="668"/>
                    <a:pt x="89" y="668"/>
                    <a:pt x="89" y="668"/>
                  </a:cubicBezTo>
                  <a:cubicBezTo>
                    <a:pt x="89" y="668"/>
                    <a:pt x="91" y="664"/>
                    <a:pt x="93" y="661"/>
                  </a:cubicBezTo>
                  <a:cubicBezTo>
                    <a:pt x="94" y="659"/>
                    <a:pt x="98" y="656"/>
                    <a:pt x="98" y="656"/>
                  </a:cubicBezTo>
                  <a:cubicBezTo>
                    <a:pt x="99" y="658"/>
                    <a:pt x="99" y="658"/>
                    <a:pt x="99" y="658"/>
                  </a:cubicBezTo>
                  <a:cubicBezTo>
                    <a:pt x="99" y="658"/>
                    <a:pt x="97" y="660"/>
                    <a:pt x="95" y="662"/>
                  </a:cubicBezTo>
                  <a:cubicBezTo>
                    <a:pt x="93" y="663"/>
                    <a:pt x="90" y="668"/>
                    <a:pt x="90" y="668"/>
                  </a:cubicBezTo>
                  <a:cubicBezTo>
                    <a:pt x="92" y="671"/>
                    <a:pt x="92" y="671"/>
                    <a:pt x="92" y="671"/>
                  </a:cubicBezTo>
                  <a:cubicBezTo>
                    <a:pt x="93" y="675"/>
                    <a:pt x="93" y="675"/>
                    <a:pt x="93" y="675"/>
                  </a:cubicBezTo>
                  <a:cubicBezTo>
                    <a:pt x="102" y="673"/>
                    <a:pt x="102" y="673"/>
                    <a:pt x="102" y="673"/>
                  </a:cubicBezTo>
                  <a:cubicBezTo>
                    <a:pt x="98" y="676"/>
                    <a:pt x="98" y="676"/>
                    <a:pt x="98" y="676"/>
                  </a:cubicBezTo>
                  <a:cubicBezTo>
                    <a:pt x="96" y="676"/>
                    <a:pt x="96" y="676"/>
                    <a:pt x="96" y="676"/>
                  </a:cubicBezTo>
                  <a:cubicBezTo>
                    <a:pt x="92" y="677"/>
                    <a:pt x="92" y="677"/>
                    <a:pt x="92" y="677"/>
                  </a:cubicBezTo>
                  <a:cubicBezTo>
                    <a:pt x="92" y="680"/>
                    <a:pt x="92" y="680"/>
                    <a:pt x="92" y="680"/>
                  </a:cubicBezTo>
                  <a:cubicBezTo>
                    <a:pt x="88" y="678"/>
                    <a:pt x="88" y="678"/>
                    <a:pt x="88" y="678"/>
                  </a:cubicBezTo>
                  <a:cubicBezTo>
                    <a:pt x="80" y="680"/>
                    <a:pt x="80" y="680"/>
                    <a:pt x="80" y="680"/>
                  </a:cubicBezTo>
                  <a:cubicBezTo>
                    <a:pt x="80" y="686"/>
                    <a:pt x="80" y="686"/>
                    <a:pt x="80" y="686"/>
                  </a:cubicBezTo>
                  <a:cubicBezTo>
                    <a:pt x="82" y="691"/>
                    <a:pt x="82" y="691"/>
                    <a:pt x="82" y="691"/>
                  </a:cubicBezTo>
                  <a:cubicBezTo>
                    <a:pt x="79" y="688"/>
                    <a:pt x="79" y="688"/>
                    <a:pt x="79" y="688"/>
                  </a:cubicBezTo>
                  <a:cubicBezTo>
                    <a:pt x="76" y="690"/>
                    <a:pt x="76" y="690"/>
                    <a:pt x="76" y="690"/>
                  </a:cubicBezTo>
                  <a:cubicBezTo>
                    <a:pt x="78" y="686"/>
                    <a:pt x="78" y="686"/>
                    <a:pt x="78" y="686"/>
                  </a:cubicBezTo>
                  <a:cubicBezTo>
                    <a:pt x="77" y="681"/>
                    <a:pt x="77" y="681"/>
                    <a:pt x="77" y="681"/>
                  </a:cubicBezTo>
                  <a:cubicBezTo>
                    <a:pt x="75" y="681"/>
                    <a:pt x="75" y="681"/>
                    <a:pt x="75" y="681"/>
                  </a:cubicBezTo>
                  <a:cubicBezTo>
                    <a:pt x="74" y="678"/>
                    <a:pt x="74" y="678"/>
                    <a:pt x="74" y="678"/>
                  </a:cubicBezTo>
                  <a:cubicBezTo>
                    <a:pt x="74" y="678"/>
                    <a:pt x="67" y="676"/>
                    <a:pt x="66" y="675"/>
                  </a:cubicBezTo>
                  <a:cubicBezTo>
                    <a:pt x="65" y="675"/>
                    <a:pt x="64" y="679"/>
                    <a:pt x="64" y="679"/>
                  </a:cubicBezTo>
                  <a:cubicBezTo>
                    <a:pt x="56" y="680"/>
                    <a:pt x="56" y="680"/>
                    <a:pt x="56" y="680"/>
                  </a:cubicBezTo>
                  <a:cubicBezTo>
                    <a:pt x="56" y="678"/>
                    <a:pt x="56" y="678"/>
                    <a:pt x="56" y="678"/>
                  </a:cubicBezTo>
                  <a:cubicBezTo>
                    <a:pt x="42" y="676"/>
                    <a:pt x="42" y="676"/>
                    <a:pt x="42" y="676"/>
                  </a:cubicBezTo>
                  <a:cubicBezTo>
                    <a:pt x="41" y="678"/>
                    <a:pt x="41" y="678"/>
                    <a:pt x="41" y="678"/>
                  </a:cubicBezTo>
                  <a:cubicBezTo>
                    <a:pt x="39" y="676"/>
                    <a:pt x="39" y="676"/>
                    <a:pt x="39" y="676"/>
                  </a:cubicBezTo>
                  <a:cubicBezTo>
                    <a:pt x="33" y="678"/>
                    <a:pt x="33" y="678"/>
                    <a:pt x="33" y="678"/>
                  </a:cubicBezTo>
                  <a:cubicBezTo>
                    <a:pt x="31" y="681"/>
                    <a:pt x="31" y="681"/>
                    <a:pt x="31" y="681"/>
                  </a:cubicBezTo>
                  <a:cubicBezTo>
                    <a:pt x="24" y="680"/>
                    <a:pt x="24" y="680"/>
                    <a:pt x="24" y="680"/>
                  </a:cubicBezTo>
                  <a:cubicBezTo>
                    <a:pt x="24" y="680"/>
                    <a:pt x="23" y="678"/>
                    <a:pt x="19" y="678"/>
                  </a:cubicBezTo>
                  <a:cubicBezTo>
                    <a:pt x="16" y="678"/>
                    <a:pt x="15" y="682"/>
                    <a:pt x="15" y="682"/>
                  </a:cubicBezTo>
                  <a:cubicBezTo>
                    <a:pt x="18" y="686"/>
                    <a:pt x="18" y="686"/>
                    <a:pt x="18" y="686"/>
                  </a:cubicBezTo>
                  <a:cubicBezTo>
                    <a:pt x="14" y="687"/>
                    <a:pt x="14" y="687"/>
                    <a:pt x="14" y="687"/>
                  </a:cubicBezTo>
                  <a:cubicBezTo>
                    <a:pt x="14" y="687"/>
                    <a:pt x="14" y="692"/>
                    <a:pt x="18" y="693"/>
                  </a:cubicBezTo>
                  <a:cubicBezTo>
                    <a:pt x="22" y="695"/>
                    <a:pt x="24" y="691"/>
                    <a:pt x="24" y="691"/>
                  </a:cubicBezTo>
                  <a:cubicBezTo>
                    <a:pt x="28" y="691"/>
                    <a:pt x="28" y="691"/>
                    <a:pt x="28" y="691"/>
                  </a:cubicBezTo>
                  <a:cubicBezTo>
                    <a:pt x="27" y="692"/>
                    <a:pt x="27" y="692"/>
                    <a:pt x="27" y="692"/>
                  </a:cubicBezTo>
                  <a:cubicBezTo>
                    <a:pt x="27" y="692"/>
                    <a:pt x="23" y="692"/>
                    <a:pt x="22" y="697"/>
                  </a:cubicBezTo>
                  <a:cubicBezTo>
                    <a:pt x="20" y="703"/>
                    <a:pt x="27" y="704"/>
                    <a:pt x="27" y="704"/>
                  </a:cubicBezTo>
                  <a:cubicBezTo>
                    <a:pt x="25" y="705"/>
                    <a:pt x="25" y="705"/>
                    <a:pt x="25" y="705"/>
                  </a:cubicBezTo>
                  <a:cubicBezTo>
                    <a:pt x="27" y="707"/>
                    <a:pt x="27" y="707"/>
                    <a:pt x="27" y="707"/>
                  </a:cubicBezTo>
                  <a:cubicBezTo>
                    <a:pt x="30" y="707"/>
                    <a:pt x="30" y="707"/>
                    <a:pt x="30" y="707"/>
                  </a:cubicBezTo>
                  <a:cubicBezTo>
                    <a:pt x="30" y="707"/>
                    <a:pt x="29" y="705"/>
                    <a:pt x="29" y="703"/>
                  </a:cubicBezTo>
                  <a:cubicBezTo>
                    <a:pt x="29" y="702"/>
                    <a:pt x="32" y="701"/>
                    <a:pt x="32" y="701"/>
                  </a:cubicBezTo>
                  <a:cubicBezTo>
                    <a:pt x="38" y="704"/>
                    <a:pt x="38" y="704"/>
                    <a:pt x="38" y="704"/>
                  </a:cubicBezTo>
                  <a:cubicBezTo>
                    <a:pt x="38" y="704"/>
                    <a:pt x="36" y="708"/>
                    <a:pt x="35" y="711"/>
                  </a:cubicBezTo>
                  <a:cubicBezTo>
                    <a:pt x="34" y="714"/>
                    <a:pt x="34" y="719"/>
                    <a:pt x="34" y="719"/>
                  </a:cubicBezTo>
                  <a:cubicBezTo>
                    <a:pt x="25" y="720"/>
                    <a:pt x="25" y="720"/>
                    <a:pt x="25" y="720"/>
                  </a:cubicBezTo>
                  <a:cubicBezTo>
                    <a:pt x="25" y="720"/>
                    <a:pt x="24" y="713"/>
                    <a:pt x="19" y="714"/>
                  </a:cubicBezTo>
                  <a:cubicBezTo>
                    <a:pt x="15" y="715"/>
                    <a:pt x="19" y="723"/>
                    <a:pt x="19" y="723"/>
                  </a:cubicBezTo>
                  <a:cubicBezTo>
                    <a:pt x="19" y="723"/>
                    <a:pt x="15" y="723"/>
                    <a:pt x="15" y="727"/>
                  </a:cubicBezTo>
                  <a:cubicBezTo>
                    <a:pt x="15" y="731"/>
                    <a:pt x="18" y="730"/>
                    <a:pt x="18" y="730"/>
                  </a:cubicBezTo>
                  <a:cubicBezTo>
                    <a:pt x="17" y="733"/>
                    <a:pt x="17" y="733"/>
                    <a:pt x="17" y="733"/>
                  </a:cubicBezTo>
                  <a:cubicBezTo>
                    <a:pt x="22" y="738"/>
                    <a:pt x="22" y="738"/>
                    <a:pt x="22" y="738"/>
                  </a:cubicBezTo>
                  <a:cubicBezTo>
                    <a:pt x="26" y="735"/>
                    <a:pt x="26" y="735"/>
                    <a:pt x="26" y="735"/>
                  </a:cubicBezTo>
                  <a:cubicBezTo>
                    <a:pt x="29" y="727"/>
                    <a:pt x="29" y="727"/>
                    <a:pt x="29" y="727"/>
                  </a:cubicBezTo>
                  <a:cubicBezTo>
                    <a:pt x="27" y="734"/>
                    <a:pt x="27" y="734"/>
                    <a:pt x="27" y="734"/>
                  </a:cubicBezTo>
                  <a:cubicBezTo>
                    <a:pt x="27" y="738"/>
                    <a:pt x="27" y="738"/>
                    <a:pt x="27" y="738"/>
                  </a:cubicBezTo>
                  <a:cubicBezTo>
                    <a:pt x="32" y="738"/>
                    <a:pt x="32" y="738"/>
                    <a:pt x="32" y="738"/>
                  </a:cubicBezTo>
                  <a:cubicBezTo>
                    <a:pt x="33" y="739"/>
                    <a:pt x="31" y="743"/>
                    <a:pt x="31" y="743"/>
                  </a:cubicBezTo>
                  <a:cubicBezTo>
                    <a:pt x="32" y="744"/>
                    <a:pt x="32" y="744"/>
                    <a:pt x="32" y="744"/>
                  </a:cubicBezTo>
                  <a:cubicBezTo>
                    <a:pt x="30" y="744"/>
                    <a:pt x="30" y="744"/>
                    <a:pt x="30" y="744"/>
                  </a:cubicBezTo>
                  <a:cubicBezTo>
                    <a:pt x="30" y="746"/>
                    <a:pt x="30" y="746"/>
                    <a:pt x="30" y="746"/>
                  </a:cubicBezTo>
                  <a:cubicBezTo>
                    <a:pt x="34" y="750"/>
                    <a:pt x="34" y="750"/>
                    <a:pt x="34" y="750"/>
                  </a:cubicBezTo>
                  <a:cubicBezTo>
                    <a:pt x="38" y="745"/>
                    <a:pt x="38" y="745"/>
                    <a:pt x="38" y="745"/>
                  </a:cubicBezTo>
                  <a:cubicBezTo>
                    <a:pt x="38" y="738"/>
                    <a:pt x="38" y="738"/>
                    <a:pt x="38" y="738"/>
                  </a:cubicBezTo>
                  <a:cubicBezTo>
                    <a:pt x="40" y="737"/>
                    <a:pt x="40" y="737"/>
                    <a:pt x="40" y="737"/>
                  </a:cubicBezTo>
                  <a:cubicBezTo>
                    <a:pt x="42" y="731"/>
                    <a:pt x="42" y="731"/>
                    <a:pt x="42" y="731"/>
                  </a:cubicBezTo>
                  <a:cubicBezTo>
                    <a:pt x="42" y="731"/>
                    <a:pt x="45" y="734"/>
                    <a:pt x="47" y="731"/>
                  </a:cubicBezTo>
                  <a:cubicBezTo>
                    <a:pt x="48" y="730"/>
                    <a:pt x="47" y="726"/>
                    <a:pt x="47" y="726"/>
                  </a:cubicBezTo>
                  <a:cubicBezTo>
                    <a:pt x="47" y="726"/>
                    <a:pt x="49" y="725"/>
                    <a:pt x="55" y="723"/>
                  </a:cubicBezTo>
                  <a:cubicBezTo>
                    <a:pt x="59" y="720"/>
                    <a:pt x="64" y="720"/>
                    <a:pt x="64" y="720"/>
                  </a:cubicBezTo>
                  <a:cubicBezTo>
                    <a:pt x="64" y="722"/>
                    <a:pt x="64" y="722"/>
                    <a:pt x="64" y="722"/>
                  </a:cubicBezTo>
                  <a:cubicBezTo>
                    <a:pt x="71" y="719"/>
                    <a:pt x="71" y="719"/>
                    <a:pt x="71" y="719"/>
                  </a:cubicBezTo>
                  <a:cubicBezTo>
                    <a:pt x="72" y="715"/>
                    <a:pt x="72" y="715"/>
                    <a:pt x="72" y="715"/>
                  </a:cubicBezTo>
                  <a:cubicBezTo>
                    <a:pt x="74" y="715"/>
                    <a:pt x="74" y="715"/>
                    <a:pt x="74" y="715"/>
                  </a:cubicBezTo>
                  <a:cubicBezTo>
                    <a:pt x="73" y="719"/>
                    <a:pt x="73" y="719"/>
                    <a:pt x="73" y="719"/>
                  </a:cubicBezTo>
                  <a:cubicBezTo>
                    <a:pt x="77" y="720"/>
                    <a:pt x="77" y="720"/>
                    <a:pt x="77" y="720"/>
                  </a:cubicBezTo>
                  <a:cubicBezTo>
                    <a:pt x="77" y="720"/>
                    <a:pt x="68" y="721"/>
                    <a:pt x="65" y="726"/>
                  </a:cubicBezTo>
                  <a:cubicBezTo>
                    <a:pt x="62" y="731"/>
                    <a:pt x="63" y="735"/>
                    <a:pt x="62" y="738"/>
                  </a:cubicBezTo>
                  <a:cubicBezTo>
                    <a:pt x="62" y="740"/>
                    <a:pt x="58" y="743"/>
                    <a:pt x="58" y="743"/>
                  </a:cubicBezTo>
                  <a:cubicBezTo>
                    <a:pt x="62" y="726"/>
                    <a:pt x="62" y="726"/>
                    <a:pt x="62" y="726"/>
                  </a:cubicBezTo>
                  <a:cubicBezTo>
                    <a:pt x="62" y="723"/>
                    <a:pt x="62" y="723"/>
                    <a:pt x="62" y="723"/>
                  </a:cubicBezTo>
                  <a:cubicBezTo>
                    <a:pt x="62" y="723"/>
                    <a:pt x="58" y="724"/>
                    <a:pt x="56" y="726"/>
                  </a:cubicBezTo>
                  <a:cubicBezTo>
                    <a:pt x="52" y="727"/>
                    <a:pt x="47" y="735"/>
                    <a:pt x="47" y="735"/>
                  </a:cubicBezTo>
                  <a:cubicBezTo>
                    <a:pt x="47" y="735"/>
                    <a:pt x="44" y="736"/>
                    <a:pt x="44" y="739"/>
                  </a:cubicBezTo>
                  <a:cubicBezTo>
                    <a:pt x="45" y="742"/>
                    <a:pt x="50" y="740"/>
                    <a:pt x="48" y="742"/>
                  </a:cubicBezTo>
                  <a:cubicBezTo>
                    <a:pt x="47" y="743"/>
                    <a:pt x="43" y="743"/>
                    <a:pt x="41" y="745"/>
                  </a:cubicBezTo>
                  <a:cubicBezTo>
                    <a:pt x="39" y="747"/>
                    <a:pt x="39" y="752"/>
                    <a:pt x="39" y="752"/>
                  </a:cubicBezTo>
                  <a:cubicBezTo>
                    <a:pt x="32" y="752"/>
                    <a:pt x="32" y="752"/>
                    <a:pt x="32" y="752"/>
                  </a:cubicBezTo>
                  <a:cubicBezTo>
                    <a:pt x="28" y="757"/>
                    <a:pt x="28" y="757"/>
                    <a:pt x="28" y="757"/>
                  </a:cubicBezTo>
                  <a:cubicBezTo>
                    <a:pt x="33" y="762"/>
                    <a:pt x="33" y="762"/>
                    <a:pt x="33" y="762"/>
                  </a:cubicBezTo>
                  <a:cubicBezTo>
                    <a:pt x="39" y="759"/>
                    <a:pt x="39" y="759"/>
                    <a:pt x="39" y="759"/>
                  </a:cubicBezTo>
                  <a:cubicBezTo>
                    <a:pt x="38" y="764"/>
                    <a:pt x="38" y="764"/>
                    <a:pt x="38" y="764"/>
                  </a:cubicBezTo>
                  <a:cubicBezTo>
                    <a:pt x="40" y="765"/>
                    <a:pt x="40" y="765"/>
                    <a:pt x="40" y="765"/>
                  </a:cubicBezTo>
                  <a:cubicBezTo>
                    <a:pt x="46" y="760"/>
                    <a:pt x="46" y="760"/>
                    <a:pt x="46" y="760"/>
                  </a:cubicBezTo>
                  <a:cubicBezTo>
                    <a:pt x="42" y="766"/>
                    <a:pt x="42" y="766"/>
                    <a:pt x="42" y="766"/>
                  </a:cubicBezTo>
                  <a:cubicBezTo>
                    <a:pt x="44" y="768"/>
                    <a:pt x="44" y="768"/>
                    <a:pt x="44" y="768"/>
                  </a:cubicBezTo>
                  <a:cubicBezTo>
                    <a:pt x="34" y="765"/>
                    <a:pt x="34" y="765"/>
                    <a:pt x="34" y="765"/>
                  </a:cubicBezTo>
                  <a:cubicBezTo>
                    <a:pt x="31" y="769"/>
                    <a:pt x="31" y="769"/>
                    <a:pt x="31" y="769"/>
                  </a:cubicBezTo>
                  <a:cubicBezTo>
                    <a:pt x="34" y="772"/>
                    <a:pt x="34" y="772"/>
                    <a:pt x="34" y="772"/>
                  </a:cubicBezTo>
                  <a:cubicBezTo>
                    <a:pt x="26" y="768"/>
                    <a:pt x="26" y="768"/>
                    <a:pt x="26" y="768"/>
                  </a:cubicBezTo>
                  <a:cubicBezTo>
                    <a:pt x="23" y="770"/>
                    <a:pt x="23" y="770"/>
                    <a:pt x="23" y="770"/>
                  </a:cubicBezTo>
                  <a:cubicBezTo>
                    <a:pt x="20" y="778"/>
                    <a:pt x="20" y="778"/>
                    <a:pt x="20" y="778"/>
                  </a:cubicBezTo>
                  <a:cubicBezTo>
                    <a:pt x="18" y="780"/>
                    <a:pt x="18" y="780"/>
                    <a:pt x="18" y="780"/>
                  </a:cubicBezTo>
                  <a:cubicBezTo>
                    <a:pt x="22" y="766"/>
                    <a:pt x="22" y="766"/>
                    <a:pt x="22" y="766"/>
                  </a:cubicBezTo>
                  <a:cubicBezTo>
                    <a:pt x="19" y="767"/>
                    <a:pt x="19" y="767"/>
                    <a:pt x="19" y="767"/>
                  </a:cubicBezTo>
                  <a:cubicBezTo>
                    <a:pt x="18" y="771"/>
                    <a:pt x="18" y="771"/>
                    <a:pt x="18" y="771"/>
                  </a:cubicBezTo>
                  <a:cubicBezTo>
                    <a:pt x="15" y="771"/>
                    <a:pt x="15" y="771"/>
                    <a:pt x="15" y="771"/>
                  </a:cubicBezTo>
                  <a:cubicBezTo>
                    <a:pt x="10" y="780"/>
                    <a:pt x="10" y="780"/>
                    <a:pt x="10" y="780"/>
                  </a:cubicBezTo>
                  <a:cubicBezTo>
                    <a:pt x="13" y="793"/>
                    <a:pt x="13" y="793"/>
                    <a:pt x="13" y="793"/>
                  </a:cubicBezTo>
                  <a:cubicBezTo>
                    <a:pt x="14" y="792"/>
                    <a:pt x="14" y="792"/>
                    <a:pt x="14" y="792"/>
                  </a:cubicBezTo>
                  <a:cubicBezTo>
                    <a:pt x="14" y="800"/>
                    <a:pt x="14" y="800"/>
                    <a:pt x="14" y="800"/>
                  </a:cubicBezTo>
                  <a:cubicBezTo>
                    <a:pt x="17" y="800"/>
                    <a:pt x="17" y="800"/>
                    <a:pt x="17" y="800"/>
                  </a:cubicBezTo>
                  <a:cubicBezTo>
                    <a:pt x="17" y="793"/>
                    <a:pt x="17" y="793"/>
                    <a:pt x="17" y="793"/>
                  </a:cubicBezTo>
                  <a:cubicBezTo>
                    <a:pt x="22" y="792"/>
                    <a:pt x="22" y="792"/>
                    <a:pt x="22" y="792"/>
                  </a:cubicBezTo>
                  <a:cubicBezTo>
                    <a:pt x="22" y="789"/>
                    <a:pt x="22" y="789"/>
                    <a:pt x="22" y="789"/>
                  </a:cubicBezTo>
                  <a:cubicBezTo>
                    <a:pt x="25" y="791"/>
                    <a:pt x="25" y="791"/>
                    <a:pt x="25" y="791"/>
                  </a:cubicBezTo>
                  <a:cubicBezTo>
                    <a:pt x="23" y="794"/>
                    <a:pt x="23" y="794"/>
                    <a:pt x="23" y="794"/>
                  </a:cubicBezTo>
                  <a:cubicBezTo>
                    <a:pt x="24" y="796"/>
                    <a:pt x="24" y="796"/>
                    <a:pt x="24" y="796"/>
                  </a:cubicBezTo>
                  <a:cubicBezTo>
                    <a:pt x="32" y="788"/>
                    <a:pt x="32" y="788"/>
                    <a:pt x="32" y="788"/>
                  </a:cubicBezTo>
                  <a:cubicBezTo>
                    <a:pt x="30" y="784"/>
                    <a:pt x="30" y="784"/>
                    <a:pt x="30" y="784"/>
                  </a:cubicBezTo>
                  <a:cubicBezTo>
                    <a:pt x="26" y="785"/>
                    <a:pt x="26" y="785"/>
                    <a:pt x="26" y="785"/>
                  </a:cubicBezTo>
                  <a:cubicBezTo>
                    <a:pt x="31" y="782"/>
                    <a:pt x="31" y="782"/>
                    <a:pt x="31" y="782"/>
                  </a:cubicBezTo>
                  <a:cubicBezTo>
                    <a:pt x="32" y="778"/>
                    <a:pt x="32" y="778"/>
                    <a:pt x="32" y="778"/>
                  </a:cubicBezTo>
                  <a:cubicBezTo>
                    <a:pt x="34" y="783"/>
                    <a:pt x="34" y="783"/>
                    <a:pt x="34" y="783"/>
                  </a:cubicBezTo>
                  <a:cubicBezTo>
                    <a:pt x="39" y="784"/>
                    <a:pt x="39" y="784"/>
                    <a:pt x="39" y="784"/>
                  </a:cubicBezTo>
                  <a:cubicBezTo>
                    <a:pt x="35" y="785"/>
                    <a:pt x="35" y="785"/>
                    <a:pt x="35" y="785"/>
                  </a:cubicBezTo>
                  <a:cubicBezTo>
                    <a:pt x="36" y="788"/>
                    <a:pt x="36" y="788"/>
                    <a:pt x="36" y="788"/>
                  </a:cubicBezTo>
                  <a:cubicBezTo>
                    <a:pt x="41" y="786"/>
                    <a:pt x="41" y="786"/>
                    <a:pt x="41" y="786"/>
                  </a:cubicBezTo>
                  <a:cubicBezTo>
                    <a:pt x="43" y="780"/>
                    <a:pt x="43" y="780"/>
                    <a:pt x="43" y="780"/>
                  </a:cubicBezTo>
                  <a:cubicBezTo>
                    <a:pt x="45" y="778"/>
                    <a:pt x="45" y="778"/>
                    <a:pt x="45" y="778"/>
                  </a:cubicBezTo>
                  <a:cubicBezTo>
                    <a:pt x="47" y="773"/>
                    <a:pt x="47" y="773"/>
                    <a:pt x="47" y="773"/>
                  </a:cubicBezTo>
                  <a:cubicBezTo>
                    <a:pt x="48" y="774"/>
                    <a:pt x="48" y="774"/>
                    <a:pt x="48" y="774"/>
                  </a:cubicBezTo>
                  <a:cubicBezTo>
                    <a:pt x="47" y="780"/>
                    <a:pt x="47" y="780"/>
                    <a:pt x="47" y="780"/>
                  </a:cubicBezTo>
                  <a:cubicBezTo>
                    <a:pt x="52" y="777"/>
                    <a:pt x="52" y="777"/>
                    <a:pt x="52" y="777"/>
                  </a:cubicBezTo>
                  <a:cubicBezTo>
                    <a:pt x="52" y="778"/>
                    <a:pt x="52" y="778"/>
                    <a:pt x="52" y="778"/>
                  </a:cubicBezTo>
                  <a:cubicBezTo>
                    <a:pt x="45" y="782"/>
                    <a:pt x="45" y="782"/>
                    <a:pt x="45" y="782"/>
                  </a:cubicBezTo>
                  <a:cubicBezTo>
                    <a:pt x="44" y="788"/>
                    <a:pt x="44" y="788"/>
                    <a:pt x="44" y="788"/>
                  </a:cubicBezTo>
                  <a:cubicBezTo>
                    <a:pt x="38" y="790"/>
                    <a:pt x="38" y="790"/>
                    <a:pt x="38" y="790"/>
                  </a:cubicBezTo>
                  <a:cubicBezTo>
                    <a:pt x="40" y="792"/>
                    <a:pt x="40" y="792"/>
                    <a:pt x="40" y="792"/>
                  </a:cubicBezTo>
                  <a:cubicBezTo>
                    <a:pt x="40" y="792"/>
                    <a:pt x="41" y="790"/>
                    <a:pt x="44" y="791"/>
                  </a:cubicBezTo>
                  <a:cubicBezTo>
                    <a:pt x="46" y="792"/>
                    <a:pt x="41" y="796"/>
                    <a:pt x="41" y="796"/>
                  </a:cubicBezTo>
                  <a:cubicBezTo>
                    <a:pt x="49" y="793"/>
                    <a:pt x="49" y="793"/>
                    <a:pt x="49" y="793"/>
                  </a:cubicBezTo>
                  <a:cubicBezTo>
                    <a:pt x="49" y="793"/>
                    <a:pt x="42" y="797"/>
                    <a:pt x="41" y="798"/>
                  </a:cubicBezTo>
                  <a:cubicBezTo>
                    <a:pt x="39" y="799"/>
                    <a:pt x="36" y="803"/>
                    <a:pt x="36" y="803"/>
                  </a:cubicBezTo>
                  <a:cubicBezTo>
                    <a:pt x="38" y="805"/>
                    <a:pt x="38" y="805"/>
                    <a:pt x="38" y="805"/>
                  </a:cubicBezTo>
                  <a:cubicBezTo>
                    <a:pt x="31" y="807"/>
                    <a:pt x="31" y="807"/>
                    <a:pt x="31" y="807"/>
                  </a:cubicBezTo>
                  <a:cubicBezTo>
                    <a:pt x="34" y="813"/>
                    <a:pt x="34" y="813"/>
                    <a:pt x="34" y="813"/>
                  </a:cubicBezTo>
                  <a:cubicBezTo>
                    <a:pt x="35" y="817"/>
                    <a:pt x="35" y="817"/>
                    <a:pt x="35" y="817"/>
                  </a:cubicBezTo>
                  <a:cubicBezTo>
                    <a:pt x="43" y="813"/>
                    <a:pt x="43" y="813"/>
                    <a:pt x="43" y="813"/>
                  </a:cubicBezTo>
                  <a:cubicBezTo>
                    <a:pt x="50" y="814"/>
                    <a:pt x="50" y="814"/>
                    <a:pt x="50" y="814"/>
                  </a:cubicBezTo>
                  <a:cubicBezTo>
                    <a:pt x="44" y="815"/>
                    <a:pt x="44" y="815"/>
                    <a:pt x="44" y="815"/>
                  </a:cubicBezTo>
                  <a:cubicBezTo>
                    <a:pt x="38" y="819"/>
                    <a:pt x="38" y="819"/>
                    <a:pt x="38" y="819"/>
                  </a:cubicBezTo>
                  <a:cubicBezTo>
                    <a:pt x="38" y="822"/>
                    <a:pt x="38" y="822"/>
                    <a:pt x="38" y="822"/>
                  </a:cubicBezTo>
                  <a:cubicBezTo>
                    <a:pt x="30" y="816"/>
                    <a:pt x="30" y="816"/>
                    <a:pt x="30" y="816"/>
                  </a:cubicBezTo>
                  <a:cubicBezTo>
                    <a:pt x="25" y="820"/>
                    <a:pt x="25" y="820"/>
                    <a:pt x="25" y="820"/>
                  </a:cubicBezTo>
                  <a:cubicBezTo>
                    <a:pt x="25" y="814"/>
                    <a:pt x="25" y="814"/>
                    <a:pt x="25" y="814"/>
                  </a:cubicBezTo>
                  <a:cubicBezTo>
                    <a:pt x="19" y="812"/>
                    <a:pt x="19" y="812"/>
                    <a:pt x="19" y="812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18" y="821"/>
                    <a:pt x="18" y="821"/>
                    <a:pt x="18" y="821"/>
                  </a:cubicBezTo>
                  <a:cubicBezTo>
                    <a:pt x="17" y="824"/>
                    <a:pt x="17" y="824"/>
                    <a:pt x="17" y="824"/>
                  </a:cubicBezTo>
                  <a:cubicBezTo>
                    <a:pt x="14" y="829"/>
                    <a:pt x="14" y="829"/>
                    <a:pt x="14" y="829"/>
                  </a:cubicBezTo>
                  <a:cubicBezTo>
                    <a:pt x="14" y="829"/>
                    <a:pt x="18" y="841"/>
                    <a:pt x="23" y="844"/>
                  </a:cubicBezTo>
                  <a:cubicBezTo>
                    <a:pt x="26" y="847"/>
                    <a:pt x="29" y="849"/>
                    <a:pt x="31" y="853"/>
                  </a:cubicBezTo>
                  <a:cubicBezTo>
                    <a:pt x="33" y="857"/>
                    <a:pt x="49" y="863"/>
                    <a:pt x="49" y="863"/>
                  </a:cubicBezTo>
                  <a:cubicBezTo>
                    <a:pt x="50" y="866"/>
                    <a:pt x="50" y="866"/>
                    <a:pt x="50" y="866"/>
                  </a:cubicBezTo>
                  <a:cubicBezTo>
                    <a:pt x="53" y="862"/>
                    <a:pt x="53" y="862"/>
                    <a:pt x="53" y="862"/>
                  </a:cubicBezTo>
                  <a:cubicBezTo>
                    <a:pt x="58" y="865"/>
                    <a:pt x="58" y="865"/>
                    <a:pt x="58" y="865"/>
                  </a:cubicBezTo>
                  <a:cubicBezTo>
                    <a:pt x="48" y="872"/>
                    <a:pt x="48" y="872"/>
                    <a:pt x="48" y="872"/>
                  </a:cubicBezTo>
                  <a:cubicBezTo>
                    <a:pt x="50" y="876"/>
                    <a:pt x="50" y="876"/>
                    <a:pt x="50" y="876"/>
                  </a:cubicBezTo>
                  <a:cubicBezTo>
                    <a:pt x="58" y="876"/>
                    <a:pt x="58" y="876"/>
                    <a:pt x="58" y="876"/>
                  </a:cubicBezTo>
                  <a:cubicBezTo>
                    <a:pt x="56" y="873"/>
                    <a:pt x="56" y="873"/>
                    <a:pt x="56" y="873"/>
                  </a:cubicBezTo>
                  <a:cubicBezTo>
                    <a:pt x="60" y="871"/>
                    <a:pt x="60" y="871"/>
                    <a:pt x="60" y="871"/>
                  </a:cubicBezTo>
                  <a:cubicBezTo>
                    <a:pt x="65" y="873"/>
                    <a:pt x="65" y="873"/>
                    <a:pt x="65" y="873"/>
                  </a:cubicBezTo>
                  <a:cubicBezTo>
                    <a:pt x="60" y="875"/>
                    <a:pt x="60" y="875"/>
                    <a:pt x="60" y="875"/>
                  </a:cubicBezTo>
                  <a:cubicBezTo>
                    <a:pt x="64" y="879"/>
                    <a:pt x="64" y="879"/>
                    <a:pt x="64" y="879"/>
                  </a:cubicBezTo>
                  <a:cubicBezTo>
                    <a:pt x="68" y="877"/>
                    <a:pt x="68" y="877"/>
                    <a:pt x="68" y="877"/>
                  </a:cubicBezTo>
                  <a:cubicBezTo>
                    <a:pt x="68" y="877"/>
                    <a:pt x="74" y="880"/>
                    <a:pt x="80" y="880"/>
                  </a:cubicBezTo>
                  <a:cubicBezTo>
                    <a:pt x="85" y="880"/>
                    <a:pt x="88" y="878"/>
                    <a:pt x="92" y="877"/>
                  </a:cubicBezTo>
                  <a:cubicBezTo>
                    <a:pt x="96" y="876"/>
                    <a:pt x="101" y="870"/>
                    <a:pt x="101" y="870"/>
                  </a:cubicBezTo>
                  <a:cubicBezTo>
                    <a:pt x="101" y="877"/>
                    <a:pt x="101" y="877"/>
                    <a:pt x="101" y="877"/>
                  </a:cubicBezTo>
                  <a:cubicBezTo>
                    <a:pt x="124" y="857"/>
                    <a:pt x="124" y="857"/>
                    <a:pt x="124" y="857"/>
                  </a:cubicBezTo>
                  <a:cubicBezTo>
                    <a:pt x="124" y="853"/>
                    <a:pt x="124" y="853"/>
                    <a:pt x="124" y="853"/>
                  </a:cubicBezTo>
                  <a:cubicBezTo>
                    <a:pt x="142" y="839"/>
                    <a:pt x="142" y="839"/>
                    <a:pt x="142" y="839"/>
                  </a:cubicBezTo>
                  <a:cubicBezTo>
                    <a:pt x="141" y="835"/>
                    <a:pt x="141" y="835"/>
                    <a:pt x="141" y="835"/>
                  </a:cubicBezTo>
                  <a:cubicBezTo>
                    <a:pt x="145" y="836"/>
                    <a:pt x="145" y="836"/>
                    <a:pt x="145" y="836"/>
                  </a:cubicBezTo>
                  <a:cubicBezTo>
                    <a:pt x="150" y="830"/>
                    <a:pt x="150" y="830"/>
                    <a:pt x="150" y="830"/>
                  </a:cubicBezTo>
                  <a:cubicBezTo>
                    <a:pt x="146" y="828"/>
                    <a:pt x="146" y="828"/>
                    <a:pt x="146" y="828"/>
                  </a:cubicBezTo>
                  <a:cubicBezTo>
                    <a:pt x="161" y="817"/>
                    <a:pt x="161" y="817"/>
                    <a:pt x="161" y="817"/>
                  </a:cubicBezTo>
                  <a:cubicBezTo>
                    <a:pt x="156" y="810"/>
                    <a:pt x="156" y="810"/>
                    <a:pt x="156" y="810"/>
                  </a:cubicBezTo>
                  <a:cubicBezTo>
                    <a:pt x="159" y="812"/>
                    <a:pt x="159" y="812"/>
                    <a:pt x="159" y="812"/>
                  </a:cubicBezTo>
                  <a:cubicBezTo>
                    <a:pt x="167" y="821"/>
                    <a:pt x="167" y="821"/>
                    <a:pt x="167" y="821"/>
                  </a:cubicBezTo>
                  <a:cubicBezTo>
                    <a:pt x="180" y="817"/>
                    <a:pt x="180" y="817"/>
                    <a:pt x="180" y="817"/>
                  </a:cubicBezTo>
                  <a:cubicBezTo>
                    <a:pt x="181" y="805"/>
                    <a:pt x="181" y="805"/>
                    <a:pt x="181" y="805"/>
                  </a:cubicBezTo>
                  <a:cubicBezTo>
                    <a:pt x="184" y="808"/>
                    <a:pt x="184" y="808"/>
                    <a:pt x="184" y="808"/>
                  </a:cubicBezTo>
                  <a:cubicBezTo>
                    <a:pt x="188" y="806"/>
                    <a:pt x="188" y="806"/>
                    <a:pt x="188" y="806"/>
                  </a:cubicBezTo>
                  <a:cubicBezTo>
                    <a:pt x="186" y="803"/>
                    <a:pt x="186" y="803"/>
                    <a:pt x="186" y="803"/>
                  </a:cubicBezTo>
                  <a:cubicBezTo>
                    <a:pt x="189" y="803"/>
                    <a:pt x="189" y="803"/>
                    <a:pt x="189" y="803"/>
                  </a:cubicBezTo>
                  <a:cubicBezTo>
                    <a:pt x="188" y="791"/>
                    <a:pt x="188" y="791"/>
                    <a:pt x="188" y="791"/>
                  </a:cubicBezTo>
                  <a:cubicBezTo>
                    <a:pt x="182" y="789"/>
                    <a:pt x="182" y="789"/>
                    <a:pt x="182" y="789"/>
                  </a:cubicBezTo>
                  <a:cubicBezTo>
                    <a:pt x="179" y="782"/>
                    <a:pt x="179" y="782"/>
                    <a:pt x="179" y="782"/>
                  </a:cubicBezTo>
                  <a:cubicBezTo>
                    <a:pt x="183" y="785"/>
                    <a:pt x="183" y="785"/>
                    <a:pt x="183" y="785"/>
                  </a:cubicBezTo>
                  <a:cubicBezTo>
                    <a:pt x="183" y="776"/>
                    <a:pt x="183" y="776"/>
                    <a:pt x="183" y="776"/>
                  </a:cubicBezTo>
                  <a:cubicBezTo>
                    <a:pt x="178" y="771"/>
                    <a:pt x="178" y="771"/>
                    <a:pt x="178" y="771"/>
                  </a:cubicBezTo>
                  <a:cubicBezTo>
                    <a:pt x="181" y="770"/>
                    <a:pt x="181" y="770"/>
                    <a:pt x="181" y="770"/>
                  </a:cubicBezTo>
                  <a:cubicBezTo>
                    <a:pt x="186" y="773"/>
                    <a:pt x="186" y="773"/>
                    <a:pt x="186" y="773"/>
                  </a:cubicBezTo>
                  <a:cubicBezTo>
                    <a:pt x="186" y="785"/>
                    <a:pt x="186" y="785"/>
                    <a:pt x="186" y="785"/>
                  </a:cubicBezTo>
                  <a:cubicBezTo>
                    <a:pt x="186" y="785"/>
                    <a:pt x="191" y="784"/>
                    <a:pt x="192" y="781"/>
                  </a:cubicBezTo>
                  <a:cubicBezTo>
                    <a:pt x="192" y="776"/>
                    <a:pt x="189" y="773"/>
                    <a:pt x="189" y="773"/>
                  </a:cubicBezTo>
                  <a:cubicBezTo>
                    <a:pt x="189" y="773"/>
                    <a:pt x="189" y="767"/>
                    <a:pt x="190" y="762"/>
                  </a:cubicBezTo>
                  <a:cubicBezTo>
                    <a:pt x="190" y="758"/>
                    <a:pt x="197" y="759"/>
                    <a:pt x="199" y="762"/>
                  </a:cubicBezTo>
                  <a:cubicBezTo>
                    <a:pt x="200" y="765"/>
                    <a:pt x="197" y="769"/>
                    <a:pt x="197" y="769"/>
                  </a:cubicBezTo>
                  <a:cubicBezTo>
                    <a:pt x="195" y="764"/>
                    <a:pt x="195" y="764"/>
                    <a:pt x="195" y="764"/>
                  </a:cubicBezTo>
                  <a:cubicBezTo>
                    <a:pt x="193" y="769"/>
                    <a:pt x="193" y="769"/>
                    <a:pt x="193" y="769"/>
                  </a:cubicBezTo>
                  <a:cubicBezTo>
                    <a:pt x="194" y="776"/>
                    <a:pt x="194" y="776"/>
                    <a:pt x="194" y="776"/>
                  </a:cubicBezTo>
                  <a:cubicBezTo>
                    <a:pt x="194" y="788"/>
                    <a:pt x="194" y="788"/>
                    <a:pt x="194" y="788"/>
                  </a:cubicBezTo>
                  <a:cubicBezTo>
                    <a:pt x="192" y="789"/>
                    <a:pt x="192" y="789"/>
                    <a:pt x="192" y="789"/>
                  </a:cubicBezTo>
                  <a:cubicBezTo>
                    <a:pt x="195" y="800"/>
                    <a:pt x="195" y="800"/>
                    <a:pt x="195" y="800"/>
                  </a:cubicBezTo>
                  <a:cubicBezTo>
                    <a:pt x="198" y="798"/>
                    <a:pt x="198" y="798"/>
                    <a:pt x="198" y="798"/>
                  </a:cubicBezTo>
                  <a:cubicBezTo>
                    <a:pt x="199" y="809"/>
                    <a:pt x="199" y="809"/>
                    <a:pt x="199" y="809"/>
                  </a:cubicBezTo>
                  <a:cubicBezTo>
                    <a:pt x="208" y="810"/>
                    <a:pt x="208" y="810"/>
                    <a:pt x="208" y="810"/>
                  </a:cubicBezTo>
                  <a:cubicBezTo>
                    <a:pt x="211" y="808"/>
                    <a:pt x="211" y="808"/>
                    <a:pt x="211" y="808"/>
                  </a:cubicBezTo>
                  <a:cubicBezTo>
                    <a:pt x="212" y="814"/>
                    <a:pt x="212" y="814"/>
                    <a:pt x="212" y="814"/>
                  </a:cubicBezTo>
                  <a:cubicBezTo>
                    <a:pt x="212" y="814"/>
                    <a:pt x="220" y="809"/>
                    <a:pt x="221" y="814"/>
                  </a:cubicBezTo>
                  <a:cubicBezTo>
                    <a:pt x="222" y="819"/>
                    <a:pt x="219" y="828"/>
                    <a:pt x="223" y="828"/>
                  </a:cubicBezTo>
                  <a:cubicBezTo>
                    <a:pt x="227" y="828"/>
                    <a:pt x="228" y="822"/>
                    <a:pt x="230" y="815"/>
                  </a:cubicBezTo>
                  <a:cubicBezTo>
                    <a:pt x="232" y="808"/>
                    <a:pt x="236" y="800"/>
                    <a:pt x="236" y="800"/>
                  </a:cubicBezTo>
                  <a:cubicBezTo>
                    <a:pt x="236" y="800"/>
                    <a:pt x="227" y="782"/>
                    <a:pt x="230" y="780"/>
                  </a:cubicBezTo>
                  <a:cubicBezTo>
                    <a:pt x="232" y="776"/>
                    <a:pt x="238" y="777"/>
                    <a:pt x="238" y="773"/>
                  </a:cubicBezTo>
                  <a:cubicBezTo>
                    <a:pt x="239" y="768"/>
                    <a:pt x="232" y="767"/>
                    <a:pt x="237" y="764"/>
                  </a:cubicBezTo>
                  <a:cubicBezTo>
                    <a:pt x="241" y="760"/>
                    <a:pt x="252" y="766"/>
                    <a:pt x="256" y="754"/>
                  </a:cubicBezTo>
                  <a:cubicBezTo>
                    <a:pt x="259" y="741"/>
                    <a:pt x="255" y="738"/>
                    <a:pt x="256" y="734"/>
                  </a:cubicBezTo>
                  <a:cubicBezTo>
                    <a:pt x="257" y="729"/>
                    <a:pt x="265" y="733"/>
                    <a:pt x="262" y="725"/>
                  </a:cubicBezTo>
                  <a:cubicBezTo>
                    <a:pt x="260" y="718"/>
                    <a:pt x="254" y="704"/>
                    <a:pt x="254" y="704"/>
                  </a:cubicBezTo>
                  <a:cubicBezTo>
                    <a:pt x="252" y="695"/>
                    <a:pt x="252" y="695"/>
                    <a:pt x="252" y="695"/>
                  </a:cubicBezTo>
                  <a:cubicBezTo>
                    <a:pt x="247" y="689"/>
                    <a:pt x="247" y="689"/>
                    <a:pt x="247" y="689"/>
                  </a:cubicBezTo>
                  <a:cubicBezTo>
                    <a:pt x="256" y="686"/>
                    <a:pt x="256" y="686"/>
                    <a:pt x="256" y="686"/>
                  </a:cubicBezTo>
                  <a:cubicBezTo>
                    <a:pt x="256" y="686"/>
                    <a:pt x="264" y="692"/>
                    <a:pt x="266" y="680"/>
                  </a:cubicBezTo>
                  <a:cubicBezTo>
                    <a:pt x="270" y="668"/>
                    <a:pt x="269" y="664"/>
                    <a:pt x="265" y="660"/>
                  </a:cubicBezTo>
                  <a:cubicBezTo>
                    <a:pt x="261" y="657"/>
                    <a:pt x="256" y="654"/>
                    <a:pt x="256" y="654"/>
                  </a:cubicBezTo>
                  <a:cubicBezTo>
                    <a:pt x="246" y="644"/>
                    <a:pt x="246" y="644"/>
                    <a:pt x="246" y="644"/>
                  </a:cubicBezTo>
                  <a:cubicBezTo>
                    <a:pt x="252" y="609"/>
                    <a:pt x="252" y="609"/>
                    <a:pt x="252" y="609"/>
                  </a:cubicBezTo>
                  <a:cubicBezTo>
                    <a:pt x="244" y="586"/>
                    <a:pt x="244" y="586"/>
                    <a:pt x="244" y="586"/>
                  </a:cubicBezTo>
                  <a:cubicBezTo>
                    <a:pt x="247" y="578"/>
                    <a:pt x="247" y="578"/>
                    <a:pt x="247" y="578"/>
                  </a:cubicBezTo>
                  <a:cubicBezTo>
                    <a:pt x="244" y="567"/>
                    <a:pt x="244" y="567"/>
                    <a:pt x="244" y="567"/>
                  </a:cubicBezTo>
                  <a:cubicBezTo>
                    <a:pt x="248" y="561"/>
                    <a:pt x="248" y="561"/>
                    <a:pt x="248" y="561"/>
                  </a:cubicBezTo>
                  <a:cubicBezTo>
                    <a:pt x="241" y="542"/>
                    <a:pt x="241" y="542"/>
                    <a:pt x="241" y="542"/>
                  </a:cubicBezTo>
                  <a:cubicBezTo>
                    <a:pt x="249" y="531"/>
                    <a:pt x="249" y="531"/>
                    <a:pt x="249" y="531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6" y="522"/>
                    <a:pt x="258" y="494"/>
                    <a:pt x="270" y="491"/>
                  </a:cubicBezTo>
                  <a:cubicBezTo>
                    <a:pt x="280" y="488"/>
                    <a:pt x="300" y="494"/>
                    <a:pt x="300" y="494"/>
                  </a:cubicBezTo>
                  <a:cubicBezTo>
                    <a:pt x="305" y="482"/>
                    <a:pt x="305" y="482"/>
                    <a:pt x="305" y="482"/>
                  </a:cubicBezTo>
                  <a:cubicBezTo>
                    <a:pt x="304" y="467"/>
                    <a:pt x="304" y="467"/>
                    <a:pt x="304" y="467"/>
                  </a:cubicBezTo>
                  <a:cubicBezTo>
                    <a:pt x="290" y="457"/>
                    <a:pt x="290" y="457"/>
                    <a:pt x="290" y="457"/>
                  </a:cubicBezTo>
                  <a:cubicBezTo>
                    <a:pt x="309" y="425"/>
                    <a:pt x="309" y="425"/>
                    <a:pt x="309" y="425"/>
                  </a:cubicBezTo>
                  <a:cubicBezTo>
                    <a:pt x="310" y="415"/>
                    <a:pt x="310" y="415"/>
                    <a:pt x="310" y="415"/>
                  </a:cubicBezTo>
                  <a:cubicBezTo>
                    <a:pt x="314" y="410"/>
                    <a:pt x="314" y="410"/>
                    <a:pt x="314" y="410"/>
                  </a:cubicBezTo>
                  <a:cubicBezTo>
                    <a:pt x="313" y="390"/>
                    <a:pt x="313" y="390"/>
                    <a:pt x="313" y="390"/>
                  </a:cubicBezTo>
                  <a:cubicBezTo>
                    <a:pt x="315" y="378"/>
                    <a:pt x="315" y="378"/>
                    <a:pt x="315" y="378"/>
                  </a:cubicBezTo>
                  <a:cubicBezTo>
                    <a:pt x="311" y="358"/>
                    <a:pt x="311" y="358"/>
                    <a:pt x="311" y="358"/>
                  </a:cubicBezTo>
                  <a:cubicBezTo>
                    <a:pt x="324" y="356"/>
                    <a:pt x="324" y="356"/>
                    <a:pt x="324" y="356"/>
                  </a:cubicBezTo>
                  <a:cubicBezTo>
                    <a:pt x="337" y="346"/>
                    <a:pt x="337" y="346"/>
                    <a:pt x="337" y="346"/>
                  </a:cubicBezTo>
                  <a:cubicBezTo>
                    <a:pt x="334" y="333"/>
                    <a:pt x="334" y="333"/>
                    <a:pt x="334" y="333"/>
                  </a:cubicBezTo>
                  <a:cubicBezTo>
                    <a:pt x="334" y="333"/>
                    <a:pt x="339" y="332"/>
                    <a:pt x="341" y="326"/>
                  </a:cubicBezTo>
                  <a:cubicBezTo>
                    <a:pt x="343" y="319"/>
                    <a:pt x="341" y="314"/>
                    <a:pt x="347" y="308"/>
                  </a:cubicBezTo>
                  <a:cubicBezTo>
                    <a:pt x="355" y="300"/>
                    <a:pt x="361" y="298"/>
                    <a:pt x="359" y="292"/>
                  </a:cubicBezTo>
                  <a:cubicBezTo>
                    <a:pt x="358" y="284"/>
                    <a:pt x="351" y="273"/>
                    <a:pt x="351" y="273"/>
                  </a:cubicBezTo>
                  <a:cubicBezTo>
                    <a:pt x="351" y="266"/>
                    <a:pt x="351" y="266"/>
                    <a:pt x="351" y="266"/>
                  </a:cubicBezTo>
                  <a:cubicBezTo>
                    <a:pt x="351" y="266"/>
                    <a:pt x="359" y="268"/>
                    <a:pt x="360" y="263"/>
                  </a:cubicBezTo>
                  <a:cubicBezTo>
                    <a:pt x="360" y="258"/>
                    <a:pt x="364" y="241"/>
                    <a:pt x="364" y="241"/>
                  </a:cubicBezTo>
                  <a:cubicBezTo>
                    <a:pt x="378" y="226"/>
                    <a:pt x="378" y="226"/>
                    <a:pt x="378" y="226"/>
                  </a:cubicBezTo>
                  <a:cubicBezTo>
                    <a:pt x="394" y="234"/>
                    <a:pt x="394" y="234"/>
                    <a:pt x="394" y="234"/>
                  </a:cubicBezTo>
                  <a:cubicBezTo>
                    <a:pt x="394" y="234"/>
                    <a:pt x="397" y="223"/>
                    <a:pt x="399" y="218"/>
                  </a:cubicBezTo>
                  <a:cubicBezTo>
                    <a:pt x="400" y="213"/>
                    <a:pt x="397" y="198"/>
                    <a:pt x="397" y="198"/>
                  </a:cubicBezTo>
                  <a:cubicBezTo>
                    <a:pt x="405" y="193"/>
                    <a:pt x="405" y="193"/>
                    <a:pt x="405" y="193"/>
                  </a:cubicBezTo>
                  <a:cubicBezTo>
                    <a:pt x="409" y="198"/>
                    <a:pt x="409" y="198"/>
                    <a:pt x="409" y="198"/>
                  </a:cubicBezTo>
                  <a:cubicBezTo>
                    <a:pt x="421" y="195"/>
                    <a:pt x="421" y="195"/>
                    <a:pt x="421" y="195"/>
                  </a:cubicBezTo>
                  <a:cubicBezTo>
                    <a:pt x="443" y="205"/>
                    <a:pt x="443" y="205"/>
                    <a:pt x="443" y="205"/>
                  </a:cubicBezTo>
                  <a:cubicBezTo>
                    <a:pt x="450" y="195"/>
                    <a:pt x="450" y="195"/>
                    <a:pt x="450" y="195"/>
                  </a:cubicBezTo>
                  <a:cubicBezTo>
                    <a:pt x="442" y="191"/>
                    <a:pt x="442" y="191"/>
                    <a:pt x="442" y="191"/>
                  </a:cubicBezTo>
                  <a:cubicBezTo>
                    <a:pt x="442" y="191"/>
                    <a:pt x="450" y="182"/>
                    <a:pt x="449" y="174"/>
                  </a:cubicBezTo>
                  <a:cubicBezTo>
                    <a:pt x="448" y="168"/>
                    <a:pt x="441" y="159"/>
                    <a:pt x="441" y="159"/>
                  </a:cubicBezTo>
                  <a:cubicBezTo>
                    <a:pt x="453" y="157"/>
                    <a:pt x="453" y="157"/>
                    <a:pt x="453" y="157"/>
                  </a:cubicBezTo>
                  <a:cubicBezTo>
                    <a:pt x="455" y="154"/>
                    <a:pt x="455" y="154"/>
                    <a:pt x="455" y="154"/>
                  </a:cubicBezTo>
                  <a:cubicBezTo>
                    <a:pt x="455" y="154"/>
                    <a:pt x="464" y="159"/>
                    <a:pt x="466" y="157"/>
                  </a:cubicBezTo>
                  <a:cubicBezTo>
                    <a:pt x="467" y="155"/>
                    <a:pt x="459" y="148"/>
                    <a:pt x="465" y="144"/>
                  </a:cubicBezTo>
                  <a:cubicBezTo>
                    <a:pt x="469" y="139"/>
                    <a:pt x="478" y="142"/>
                    <a:pt x="478" y="142"/>
                  </a:cubicBezTo>
                  <a:cubicBezTo>
                    <a:pt x="478" y="142"/>
                    <a:pt x="485" y="152"/>
                    <a:pt x="490" y="157"/>
                  </a:cubicBezTo>
                  <a:cubicBezTo>
                    <a:pt x="497" y="163"/>
                    <a:pt x="499" y="172"/>
                    <a:pt x="499" y="172"/>
                  </a:cubicBezTo>
                  <a:cubicBezTo>
                    <a:pt x="504" y="171"/>
                    <a:pt x="504" y="171"/>
                    <a:pt x="504" y="171"/>
                  </a:cubicBezTo>
                  <a:cubicBezTo>
                    <a:pt x="515" y="171"/>
                    <a:pt x="515" y="171"/>
                    <a:pt x="515" y="171"/>
                  </a:cubicBezTo>
                  <a:cubicBezTo>
                    <a:pt x="522" y="175"/>
                    <a:pt x="522" y="175"/>
                    <a:pt x="522" y="175"/>
                  </a:cubicBezTo>
                  <a:cubicBezTo>
                    <a:pt x="531" y="169"/>
                    <a:pt x="531" y="169"/>
                    <a:pt x="531" y="169"/>
                  </a:cubicBezTo>
                  <a:cubicBezTo>
                    <a:pt x="531" y="169"/>
                    <a:pt x="533" y="161"/>
                    <a:pt x="539" y="161"/>
                  </a:cubicBezTo>
                  <a:cubicBezTo>
                    <a:pt x="544" y="161"/>
                    <a:pt x="546" y="166"/>
                    <a:pt x="546" y="166"/>
                  </a:cubicBezTo>
                  <a:cubicBezTo>
                    <a:pt x="558" y="167"/>
                    <a:pt x="558" y="167"/>
                    <a:pt x="558" y="167"/>
                  </a:cubicBezTo>
                  <a:cubicBezTo>
                    <a:pt x="565" y="174"/>
                    <a:pt x="565" y="174"/>
                    <a:pt x="565" y="174"/>
                  </a:cubicBezTo>
                  <a:cubicBezTo>
                    <a:pt x="565" y="174"/>
                    <a:pt x="567" y="161"/>
                    <a:pt x="570" y="157"/>
                  </a:cubicBezTo>
                  <a:cubicBezTo>
                    <a:pt x="572" y="154"/>
                    <a:pt x="575" y="150"/>
                    <a:pt x="575" y="144"/>
                  </a:cubicBezTo>
                  <a:cubicBezTo>
                    <a:pt x="574" y="139"/>
                    <a:pt x="572" y="130"/>
                    <a:pt x="572" y="130"/>
                  </a:cubicBezTo>
                  <a:cubicBezTo>
                    <a:pt x="574" y="97"/>
                    <a:pt x="574" y="97"/>
                    <a:pt x="574" y="97"/>
                  </a:cubicBezTo>
                  <a:cubicBezTo>
                    <a:pt x="577" y="93"/>
                    <a:pt x="577" y="93"/>
                    <a:pt x="577" y="93"/>
                  </a:cubicBezTo>
                  <a:cubicBezTo>
                    <a:pt x="577" y="93"/>
                    <a:pt x="576" y="81"/>
                    <a:pt x="582" y="79"/>
                  </a:cubicBezTo>
                  <a:cubicBezTo>
                    <a:pt x="588" y="76"/>
                    <a:pt x="595" y="78"/>
                    <a:pt x="595" y="78"/>
                  </a:cubicBezTo>
                  <a:cubicBezTo>
                    <a:pt x="595" y="78"/>
                    <a:pt x="604" y="66"/>
                    <a:pt x="610" y="65"/>
                  </a:cubicBezTo>
                  <a:cubicBezTo>
                    <a:pt x="616" y="64"/>
                    <a:pt x="625" y="77"/>
                    <a:pt x="625" y="77"/>
                  </a:cubicBezTo>
                  <a:cubicBezTo>
                    <a:pt x="648" y="80"/>
                    <a:pt x="648" y="80"/>
                    <a:pt x="648" y="80"/>
                  </a:cubicBezTo>
                  <a:cubicBezTo>
                    <a:pt x="655" y="91"/>
                    <a:pt x="655" y="91"/>
                    <a:pt x="655" y="91"/>
                  </a:cubicBezTo>
                  <a:cubicBezTo>
                    <a:pt x="655" y="91"/>
                    <a:pt x="647" y="105"/>
                    <a:pt x="647" y="110"/>
                  </a:cubicBezTo>
                  <a:cubicBezTo>
                    <a:pt x="647" y="116"/>
                    <a:pt x="650" y="121"/>
                    <a:pt x="650" y="121"/>
                  </a:cubicBezTo>
                  <a:cubicBezTo>
                    <a:pt x="650" y="121"/>
                    <a:pt x="654" y="125"/>
                    <a:pt x="656" y="123"/>
                  </a:cubicBezTo>
                  <a:cubicBezTo>
                    <a:pt x="659" y="121"/>
                    <a:pt x="658" y="107"/>
                    <a:pt x="658" y="107"/>
                  </a:cubicBezTo>
                  <a:cubicBezTo>
                    <a:pt x="658" y="107"/>
                    <a:pt x="655" y="108"/>
                    <a:pt x="656" y="105"/>
                  </a:cubicBezTo>
                  <a:cubicBezTo>
                    <a:pt x="657" y="102"/>
                    <a:pt x="661" y="102"/>
                    <a:pt x="663" y="100"/>
                  </a:cubicBezTo>
                  <a:cubicBezTo>
                    <a:pt x="666" y="98"/>
                    <a:pt x="665" y="93"/>
                    <a:pt x="666" y="93"/>
                  </a:cubicBezTo>
                  <a:cubicBezTo>
                    <a:pt x="668" y="92"/>
                    <a:pt x="674" y="94"/>
                    <a:pt x="674" y="90"/>
                  </a:cubicBezTo>
                  <a:cubicBezTo>
                    <a:pt x="674" y="85"/>
                    <a:pt x="669" y="78"/>
                    <a:pt x="669" y="78"/>
                  </a:cubicBezTo>
                  <a:cubicBezTo>
                    <a:pt x="669" y="78"/>
                    <a:pt x="673" y="78"/>
                    <a:pt x="675" y="79"/>
                  </a:cubicBezTo>
                  <a:cubicBezTo>
                    <a:pt x="678" y="79"/>
                    <a:pt x="685" y="87"/>
                    <a:pt x="687" y="80"/>
                  </a:cubicBezTo>
                  <a:cubicBezTo>
                    <a:pt x="690" y="74"/>
                    <a:pt x="685" y="71"/>
                    <a:pt x="685" y="71"/>
                  </a:cubicBezTo>
                  <a:close/>
                  <a:moveTo>
                    <a:pt x="8" y="787"/>
                  </a:moveTo>
                  <a:cubicBezTo>
                    <a:pt x="8" y="787"/>
                    <a:pt x="7" y="793"/>
                    <a:pt x="8" y="794"/>
                  </a:cubicBezTo>
                  <a:cubicBezTo>
                    <a:pt x="9" y="796"/>
                    <a:pt x="6" y="800"/>
                    <a:pt x="6" y="800"/>
                  </a:cubicBezTo>
                  <a:cubicBezTo>
                    <a:pt x="9" y="800"/>
                    <a:pt x="9" y="800"/>
                    <a:pt x="9" y="800"/>
                  </a:cubicBezTo>
                  <a:cubicBezTo>
                    <a:pt x="11" y="798"/>
                    <a:pt x="11" y="798"/>
                    <a:pt x="11" y="798"/>
                  </a:cubicBezTo>
                  <a:cubicBezTo>
                    <a:pt x="11" y="792"/>
                    <a:pt x="11" y="792"/>
                    <a:pt x="11" y="792"/>
                  </a:cubicBezTo>
                  <a:cubicBezTo>
                    <a:pt x="10" y="785"/>
                    <a:pt x="10" y="785"/>
                    <a:pt x="10" y="785"/>
                  </a:cubicBezTo>
                  <a:lnTo>
                    <a:pt x="8" y="787"/>
                  </a:lnTo>
                  <a:close/>
                  <a:moveTo>
                    <a:pt x="27" y="805"/>
                  </a:moveTo>
                  <a:cubicBezTo>
                    <a:pt x="18" y="803"/>
                    <a:pt x="18" y="803"/>
                    <a:pt x="18" y="803"/>
                  </a:cubicBezTo>
                  <a:cubicBezTo>
                    <a:pt x="26" y="808"/>
                    <a:pt x="26" y="808"/>
                    <a:pt x="26" y="808"/>
                  </a:cubicBezTo>
                  <a:lnTo>
                    <a:pt x="27" y="805"/>
                  </a:lnTo>
                  <a:close/>
                  <a:moveTo>
                    <a:pt x="36" y="794"/>
                  </a:moveTo>
                  <a:cubicBezTo>
                    <a:pt x="32" y="794"/>
                    <a:pt x="32" y="794"/>
                    <a:pt x="32" y="794"/>
                  </a:cubicBezTo>
                  <a:cubicBezTo>
                    <a:pt x="30" y="799"/>
                    <a:pt x="30" y="799"/>
                    <a:pt x="30" y="799"/>
                  </a:cubicBezTo>
                  <a:cubicBezTo>
                    <a:pt x="38" y="798"/>
                    <a:pt x="38" y="798"/>
                    <a:pt x="38" y="798"/>
                  </a:cubicBezTo>
                  <a:lnTo>
                    <a:pt x="36" y="794"/>
                  </a:lnTo>
                  <a:close/>
                  <a:moveTo>
                    <a:pt x="16" y="750"/>
                  </a:moveTo>
                  <a:cubicBezTo>
                    <a:pt x="16" y="753"/>
                    <a:pt x="16" y="753"/>
                    <a:pt x="16" y="753"/>
                  </a:cubicBezTo>
                  <a:cubicBezTo>
                    <a:pt x="14" y="754"/>
                    <a:pt x="14" y="754"/>
                    <a:pt x="14" y="754"/>
                  </a:cubicBezTo>
                  <a:cubicBezTo>
                    <a:pt x="14" y="754"/>
                    <a:pt x="16" y="762"/>
                    <a:pt x="20" y="762"/>
                  </a:cubicBezTo>
                  <a:cubicBezTo>
                    <a:pt x="26" y="762"/>
                    <a:pt x="22" y="753"/>
                    <a:pt x="22" y="753"/>
                  </a:cubicBezTo>
                  <a:cubicBezTo>
                    <a:pt x="17" y="750"/>
                    <a:pt x="17" y="750"/>
                    <a:pt x="17" y="750"/>
                  </a:cubicBezTo>
                  <a:lnTo>
                    <a:pt x="16" y="750"/>
                  </a:lnTo>
                  <a:close/>
                  <a:moveTo>
                    <a:pt x="15" y="768"/>
                  </a:moveTo>
                  <a:cubicBezTo>
                    <a:pt x="17" y="766"/>
                    <a:pt x="17" y="766"/>
                    <a:pt x="17" y="766"/>
                  </a:cubicBezTo>
                  <a:cubicBezTo>
                    <a:pt x="15" y="762"/>
                    <a:pt x="15" y="762"/>
                    <a:pt x="15" y="762"/>
                  </a:cubicBezTo>
                  <a:cubicBezTo>
                    <a:pt x="15" y="758"/>
                    <a:pt x="15" y="758"/>
                    <a:pt x="15" y="758"/>
                  </a:cubicBezTo>
                  <a:cubicBezTo>
                    <a:pt x="11" y="756"/>
                    <a:pt x="11" y="756"/>
                    <a:pt x="11" y="756"/>
                  </a:cubicBezTo>
                  <a:cubicBezTo>
                    <a:pt x="11" y="757"/>
                    <a:pt x="11" y="757"/>
                    <a:pt x="11" y="757"/>
                  </a:cubicBezTo>
                  <a:cubicBezTo>
                    <a:pt x="11" y="757"/>
                    <a:pt x="10" y="758"/>
                    <a:pt x="9" y="760"/>
                  </a:cubicBezTo>
                  <a:cubicBezTo>
                    <a:pt x="8" y="762"/>
                    <a:pt x="12" y="764"/>
                    <a:pt x="12" y="764"/>
                  </a:cubicBezTo>
                  <a:cubicBezTo>
                    <a:pt x="9" y="767"/>
                    <a:pt x="9" y="767"/>
                    <a:pt x="9" y="767"/>
                  </a:cubicBezTo>
                  <a:cubicBezTo>
                    <a:pt x="9" y="773"/>
                    <a:pt x="9" y="773"/>
                    <a:pt x="9" y="773"/>
                  </a:cubicBezTo>
                  <a:cubicBezTo>
                    <a:pt x="13" y="772"/>
                    <a:pt x="13" y="772"/>
                    <a:pt x="13" y="772"/>
                  </a:cubicBezTo>
                  <a:cubicBezTo>
                    <a:pt x="10" y="767"/>
                    <a:pt x="10" y="767"/>
                    <a:pt x="10" y="767"/>
                  </a:cubicBezTo>
                  <a:cubicBezTo>
                    <a:pt x="14" y="764"/>
                    <a:pt x="14" y="764"/>
                    <a:pt x="14" y="764"/>
                  </a:cubicBezTo>
                  <a:cubicBezTo>
                    <a:pt x="15" y="764"/>
                    <a:pt x="15" y="764"/>
                    <a:pt x="15" y="764"/>
                  </a:cubicBezTo>
                  <a:cubicBezTo>
                    <a:pt x="14" y="766"/>
                    <a:pt x="14" y="766"/>
                    <a:pt x="14" y="766"/>
                  </a:cubicBezTo>
                  <a:lnTo>
                    <a:pt x="15" y="768"/>
                  </a:lnTo>
                  <a:close/>
                  <a:moveTo>
                    <a:pt x="29" y="766"/>
                  </a:moveTo>
                  <a:cubicBezTo>
                    <a:pt x="33" y="764"/>
                    <a:pt x="33" y="764"/>
                    <a:pt x="33" y="764"/>
                  </a:cubicBezTo>
                  <a:cubicBezTo>
                    <a:pt x="27" y="759"/>
                    <a:pt x="27" y="759"/>
                    <a:pt x="27" y="759"/>
                  </a:cubicBezTo>
                  <a:cubicBezTo>
                    <a:pt x="25" y="761"/>
                    <a:pt x="25" y="761"/>
                    <a:pt x="25" y="761"/>
                  </a:cubicBezTo>
                  <a:lnTo>
                    <a:pt x="29" y="766"/>
                  </a:lnTo>
                  <a:close/>
                  <a:moveTo>
                    <a:pt x="28" y="743"/>
                  </a:moveTo>
                  <a:cubicBezTo>
                    <a:pt x="23" y="744"/>
                    <a:pt x="23" y="744"/>
                    <a:pt x="23" y="744"/>
                  </a:cubicBezTo>
                  <a:cubicBezTo>
                    <a:pt x="23" y="747"/>
                    <a:pt x="23" y="747"/>
                    <a:pt x="23" y="747"/>
                  </a:cubicBezTo>
                  <a:cubicBezTo>
                    <a:pt x="20" y="749"/>
                    <a:pt x="20" y="749"/>
                    <a:pt x="20" y="749"/>
                  </a:cubicBezTo>
                  <a:cubicBezTo>
                    <a:pt x="23" y="751"/>
                    <a:pt x="23" y="751"/>
                    <a:pt x="23" y="751"/>
                  </a:cubicBezTo>
                  <a:cubicBezTo>
                    <a:pt x="25" y="754"/>
                    <a:pt x="25" y="754"/>
                    <a:pt x="25" y="754"/>
                  </a:cubicBezTo>
                  <a:cubicBezTo>
                    <a:pt x="27" y="754"/>
                    <a:pt x="27" y="754"/>
                    <a:pt x="27" y="754"/>
                  </a:cubicBezTo>
                  <a:cubicBezTo>
                    <a:pt x="27" y="751"/>
                    <a:pt x="27" y="751"/>
                    <a:pt x="27" y="751"/>
                  </a:cubicBezTo>
                  <a:cubicBezTo>
                    <a:pt x="29" y="749"/>
                    <a:pt x="29" y="749"/>
                    <a:pt x="29" y="749"/>
                  </a:cubicBezTo>
                  <a:lnTo>
                    <a:pt x="28" y="743"/>
                  </a:lnTo>
                  <a:close/>
                  <a:moveTo>
                    <a:pt x="19" y="743"/>
                  </a:moveTo>
                  <a:cubicBezTo>
                    <a:pt x="16" y="746"/>
                    <a:pt x="19" y="747"/>
                    <a:pt x="20" y="746"/>
                  </a:cubicBezTo>
                  <a:cubicBezTo>
                    <a:pt x="23" y="744"/>
                    <a:pt x="22" y="740"/>
                    <a:pt x="19" y="743"/>
                  </a:cubicBezTo>
                  <a:close/>
                  <a:moveTo>
                    <a:pt x="10" y="738"/>
                  </a:moveTo>
                  <a:cubicBezTo>
                    <a:pt x="11" y="740"/>
                    <a:pt x="11" y="740"/>
                    <a:pt x="11" y="740"/>
                  </a:cubicBezTo>
                  <a:cubicBezTo>
                    <a:pt x="12" y="740"/>
                    <a:pt x="12" y="740"/>
                    <a:pt x="12" y="740"/>
                  </a:cubicBezTo>
                  <a:cubicBezTo>
                    <a:pt x="14" y="743"/>
                    <a:pt x="14" y="743"/>
                    <a:pt x="14" y="743"/>
                  </a:cubicBezTo>
                  <a:cubicBezTo>
                    <a:pt x="12" y="745"/>
                    <a:pt x="12" y="745"/>
                    <a:pt x="12" y="745"/>
                  </a:cubicBezTo>
                  <a:cubicBezTo>
                    <a:pt x="15" y="746"/>
                    <a:pt x="15" y="746"/>
                    <a:pt x="15" y="746"/>
                  </a:cubicBezTo>
                  <a:cubicBezTo>
                    <a:pt x="16" y="742"/>
                    <a:pt x="16" y="742"/>
                    <a:pt x="16" y="742"/>
                  </a:cubicBezTo>
                  <a:cubicBezTo>
                    <a:pt x="12" y="737"/>
                    <a:pt x="12" y="737"/>
                    <a:pt x="12" y="737"/>
                  </a:cubicBezTo>
                  <a:lnTo>
                    <a:pt x="10" y="738"/>
                  </a:lnTo>
                  <a:close/>
                  <a:moveTo>
                    <a:pt x="13" y="749"/>
                  </a:moveTo>
                  <a:cubicBezTo>
                    <a:pt x="11" y="746"/>
                    <a:pt x="11" y="746"/>
                    <a:pt x="11" y="746"/>
                  </a:cubicBezTo>
                  <a:cubicBezTo>
                    <a:pt x="8" y="749"/>
                    <a:pt x="8" y="749"/>
                    <a:pt x="8" y="749"/>
                  </a:cubicBezTo>
                  <a:cubicBezTo>
                    <a:pt x="9" y="751"/>
                    <a:pt x="9" y="751"/>
                    <a:pt x="9" y="751"/>
                  </a:cubicBezTo>
                  <a:lnTo>
                    <a:pt x="13" y="749"/>
                  </a:lnTo>
                  <a:close/>
                  <a:moveTo>
                    <a:pt x="41" y="738"/>
                  </a:moveTo>
                  <a:cubicBezTo>
                    <a:pt x="39" y="740"/>
                    <a:pt x="39" y="740"/>
                    <a:pt x="39" y="740"/>
                  </a:cubicBezTo>
                  <a:cubicBezTo>
                    <a:pt x="40" y="744"/>
                    <a:pt x="40" y="744"/>
                    <a:pt x="40" y="744"/>
                  </a:cubicBezTo>
                  <a:cubicBezTo>
                    <a:pt x="43" y="741"/>
                    <a:pt x="43" y="741"/>
                    <a:pt x="43" y="741"/>
                  </a:cubicBezTo>
                  <a:lnTo>
                    <a:pt x="41" y="738"/>
                  </a:lnTo>
                  <a:close/>
                  <a:moveTo>
                    <a:pt x="9" y="733"/>
                  </a:moveTo>
                  <a:cubicBezTo>
                    <a:pt x="11" y="734"/>
                    <a:pt x="13" y="734"/>
                    <a:pt x="13" y="734"/>
                  </a:cubicBezTo>
                  <a:cubicBezTo>
                    <a:pt x="11" y="729"/>
                    <a:pt x="11" y="729"/>
                    <a:pt x="11" y="729"/>
                  </a:cubicBezTo>
                  <a:cubicBezTo>
                    <a:pt x="13" y="727"/>
                    <a:pt x="13" y="727"/>
                    <a:pt x="13" y="727"/>
                  </a:cubicBezTo>
                  <a:cubicBezTo>
                    <a:pt x="10" y="719"/>
                    <a:pt x="10" y="719"/>
                    <a:pt x="10" y="719"/>
                  </a:cubicBezTo>
                  <a:cubicBezTo>
                    <a:pt x="9" y="722"/>
                    <a:pt x="9" y="722"/>
                    <a:pt x="9" y="722"/>
                  </a:cubicBezTo>
                  <a:cubicBezTo>
                    <a:pt x="11" y="726"/>
                    <a:pt x="11" y="726"/>
                    <a:pt x="11" y="726"/>
                  </a:cubicBezTo>
                  <a:cubicBezTo>
                    <a:pt x="7" y="727"/>
                    <a:pt x="7" y="727"/>
                    <a:pt x="7" y="727"/>
                  </a:cubicBezTo>
                  <a:cubicBezTo>
                    <a:pt x="7" y="727"/>
                    <a:pt x="7" y="731"/>
                    <a:pt x="9" y="733"/>
                  </a:cubicBezTo>
                  <a:close/>
                  <a:moveTo>
                    <a:pt x="16" y="715"/>
                  </a:moveTo>
                  <a:cubicBezTo>
                    <a:pt x="10" y="711"/>
                    <a:pt x="10" y="711"/>
                    <a:pt x="10" y="711"/>
                  </a:cubicBezTo>
                  <a:cubicBezTo>
                    <a:pt x="9" y="712"/>
                    <a:pt x="9" y="712"/>
                    <a:pt x="9" y="712"/>
                  </a:cubicBezTo>
                  <a:cubicBezTo>
                    <a:pt x="12" y="714"/>
                    <a:pt x="12" y="714"/>
                    <a:pt x="12" y="714"/>
                  </a:cubicBezTo>
                  <a:cubicBezTo>
                    <a:pt x="12" y="718"/>
                    <a:pt x="12" y="718"/>
                    <a:pt x="12" y="718"/>
                  </a:cubicBezTo>
                  <a:cubicBezTo>
                    <a:pt x="14" y="721"/>
                    <a:pt x="14" y="721"/>
                    <a:pt x="14" y="721"/>
                  </a:cubicBezTo>
                  <a:cubicBezTo>
                    <a:pt x="17" y="721"/>
                    <a:pt x="17" y="721"/>
                    <a:pt x="17" y="721"/>
                  </a:cubicBezTo>
                  <a:lnTo>
                    <a:pt x="16" y="715"/>
                  </a:lnTo>
                  <a:close/>
                  <a:moveTo>
                    <a:pt x="24" y="713"/>
                  </a:moveTo>
                  <a:cubicBezTo>
                    <a:pt x="28" y="719"/>
                    <a:pt x="28" y="719"/>
                    <a:pt x="28" y="719"/>
                  </a:cubicBezTo>
                  <a:cubicBezTo>
                    <a:pt x="32" y="717"/>
                    <a:pt x="32" y="717"/>
                    <a:pt x="32" y="717"/>
                  </a:cubicBezTo>
                  <a:cubicBezTo>
                    <a:pt x="34" y="706"/>
                    <a:pt x="34" y="706"/>
                    <a:pt x="34" y="706"/>
                  </a:cubicBezTo>
                  <a:cubicBezTo>
                    <a:pt x="33" y="705"/>
                    <a:pt x="33" y="705"/>
                    <a:pt x="33" y="705"/>
                  </a:cubicBezTo>
                  <a:cubicBezTo>
                    <a:pt x="29" y="710"/>
                    <a:pt x="29" y="710"/>
                    <a:pt x="29" y="710"/>
                  </a:cubicBezTo>
                  <a:cubicBezTo>
                    <a:pt x="29" y="710"/>
                    <a:pt x="28" y="710"/>
                    <a:pt x="26" y="711"/>
                  </a:cubicBezTo>
                  <a:cubicBezTo>
                    <a:pt x="24" y="711"/>
                    <a:pt x="24" y="713"/>
                    <a:pt x="24" y="713"/>
                  </a:cubicBezTo>
                  <a:close/>
                  <a:moveTo>
                    <a:pt x="22" y="703"/>
                  </a:moveTo>
                  <a:cubicBezTo>
                    <a:pt x="13" y="694"/>
                    <a:pt x="13" y="694"/>
                    <a:pt x="13" y="694"/>
                  </a:cubicBezTo>
                  <a:cubicBezTo>
                    <a:pt x="12" y="695"/>
                    <a:pt x="12" y="695"/>
                    <a:pt x="12" y="695"/>
                  </a:cubicBezTo>
                  <a:cubicBezTo>
                    <a:pt x="18" y="703"/>
                    <a:pt x="18" y="703"/>
                    <a:pt x="18" y="703"/>
                  </a:cubicBezTo>
                  <a:cubicBezTo>
                    <a:pt x="17" y="705"/>
                    <a:pt x="17" y="705"/>
                    <a:pt x="17" y="705"/>
                  </a:cubicBezTo>
                  <a:cubicBezTo>
                    <a:pt x="15" y="704"/>
                    <a:pt x="15" y="704"/>
                    <a:pt x="15" y="704"/>
                  </a:cubicBezTo>
                  <a:cubicBezTo>
                    <a:pt x="20" y="711"/>
                    <a:pt x="20" y="711"/>
                    <a:pt x="20" y="711"/>
                  </a:cubicBezTo>
                  <a:cubicBezTo>
                    <a:pt x="23" y="711"/>
                    <a:pt x="25" y="708"/>
                    <a:pt x="25" y="708"/>
                  </a:cubicBezTo>
                  <a:cubicBezTo>
                    <a:pt x="23" y="705"/>
                    <a:pt x="23" y="705"/>
                    <a:pt x="23" y="705"/>
                  </a:cubicBezTo>
                  <a:lnTo>
                    <a:pt x="22" y="703"/>
                  </a:lnTo>
                  <a:close/>
                  <a:moveTo>
                    <a:pt x="9" y="699"/>
                  </a:moveTo>
                  <a:cubicBezTo>
                    <a:pt x="8" y="699"/>
                    <a:pt x="8" y="699"/>
                    <a:pt x="8" y="699"/>
                  </a:cubicBezTo>
                  <a:cubicBezTo>
                    <a:pt x="8" y="699"/>
                    <a:pt x="10" y="703"/>
                    <a:pt x="11" y="704"/>
                  </a:cubicBezTo>
                  <a:cubicBezTo>
                    <a:pt x="12" y="705"/>
                    <a:pt x="14" y="707"/>
                    <a:pt x="14" y="707"/>
                  </a:cubicBezTo>
                  <a:cubicBezTo>
                    <a:pt x="14" y="707"/>
                    <a:pt x="15" y="705"/>
                    <a:pt x="13" y="703"/>
                  </a:cubicBezTo>
                  <a:cubicBezTo>
                    <a:pt x="12" y="701"/>
                    <a:pt x="9" y="699"/>
                    <a:pt x="9" y="699"/>
                  </a:cubicBezTo>
                  <a:close/>
                  <a:moveTo>
                    <a:pt x="10" y="707"/>
                  </a:moveTo>
                  <a:cubicBezTo>
                    <a:pt x="9" y="707"/>
                    <a:pt x="10" y="709"/>
                    <a:pt x="11" y="710"/>
                  </a:cubicBezTo>
                  <a:cubicBezTo>
                    <a:pt x="12" y="710"/>
                    <a:pt x="16" y="712"/>
                    <a:pt x="16" y="712"/>
                  </a:cubicBezTo>
                  <a:cubicBezTo>
                    <a:pt x="16" y="710"/>
                    <a:pt x="16" y="710"/>
                    <a:pt x="16" y="710"/>
                  </a:cubicBezTo>
                  <a:cubicBezTo>
                    <a:pt x="16" y="710"/>
                    <a:pt x="11" y="707"/>
                    <a:pt x="10" y="707"/>
                  </a:cubicBezTo>
                  <a:close/>
                  <a:moveTo>
                    <a:pt x="9" y="693"/>
                  </a:moveTo>
                  <a:cubicBezTo>
                    <a:pt x="7" y="695"/>
                    <a:pt x="7" y="695"/>
                    <a:pt x="7" y="695"/>
                  </a:cubicBezTo>
                  <a:cubicBezTo>
                    <a:pt x="11" y="698"/>
                    <a:pt x="11" y="698"/>
                    <a:pt x="11" y="698"/>
                  </a:cubicBezTo>
                  <a:lnTo>
                    <a:pt x="9" y="693"/>
                  </a:lnTo>
                  <a:close/>
                  <a:moveTo>
                    <a:pt x="10" y="692"/>
                  </a:moveTo>
                  <a:cubicBezTo>
                    <a:pt x="9" y="687"/>
                    <a:pt x="9" y="687"/>
                    <a:pt x="9" y="687"/>
                  </a:cubicBezTo>
                  <a:cubicBezTo>
                    <a:pt x="7" y="689"/>
                    <a:pt x="7" y="689"/>
                    <a:pt x="7" y="689"/>
                  </a:cubicBezTo>
                  <a:lnTo>
                    <a:pt x="10" y="692"/>
                  </a:lnTo>
                  <a:close/>
                  <a:moveTo>
                    <a:pt x="9" y="678"/>
                  </a:moveTo>
                  <a:cubicBezTo>
                    <a:pt x="11" y="676"/>
                    <a:pt x="11" y="676"/>
                    <a:pt x="11" y="676"/>
                  </a:cubicBezTo>
                  <a:cubicBezTo>
                    <a:pt x="12" y="678"/>
                    <a:pt x="12" y="678"/>
                    <a:pt x="12" y="678"/>
                  </a:cubicBezTo>
                  <a:cubicBezTo>
                    <a:pt x="12" y="678"/>
                    <a:pt x="15" y="676"/>
                    <a:pt x="15" y="674"/>
                  </a:cubicBezTo>
                  <a:cubicBezTo>
                    <a:pt x="15" y="671"/>
                    <a:pt x="12" y="670"/>
                    <a:pt x="12" y="670"/>
                  </a:cubicBezTo>
                  <a:cubicBezTo>
                    <a:pt x="10" y="671"/>
                    <a:pt x="10" y="671"/>
                    <a:pt x="10" y="671"/>
                  </a:cubicBezTo>
                  <a:cubicBezTo>
                    <a:pt x="10" y="671"/>
                    <a:pt x="8" y="675"/>
                    <a:pt x="9" y="678"/>
                  </a:cubicBezTo>
                  <a:close/>
                  <a:moveTo>
                    <a:pt x="6" y="680"/>
                  </a:moveTo>
                  <a:cubicBezTo>
                    <a:pt x="7" y="680"/>
                    <a:pt x="7" y="680"/>
                    <a:pt x="7" y="680"/>
                  </a:cubicBezTo>
                  <a:cubicBezTo>
                    <a:pt x="8" y="676"/>
                    <a:pt x="8" y="676"/>
                    <a:pt x="8" y="676"/>
                  </a:cubicBezTo>
                  <a:cubicBezTo>
                    <a:pt x="7" y="676"/>
                    <a:pt x="7" y="676"/>
                    <a:pt x="7" y="676"/>
                  </a:cubicBezTo>
                  <a:lnTo>
                    <a:pt x="6" y="680"/>
                  </a:lnTo>
                  <a:close/>
                  <a:moveTo>
                    <a:pt x="3" y="678"/>
                  </a:moveTo>
                  <a:cubicBezTo>
                    <a:pt x="0" y="678"/>
                    <a:pt x="1" y="681"/>
                    <a:pt x="2" y="681"/>
                  </a:cubicBezTo>
                  <a:cubicBezTo>
                    <a:pt x="4" y="682"/>
                    <a:pt x="7" y="677"/>
                    <a:pt x="3" y="678"/>
                  </a:cubicBezTo>
                  <a:close/>
                  <a:moveTo>
                    <a:pt x="7" y="661"/>
                  </a:moveTo>
                  <a:cubicBezTo>
                    <a:pt x="3" y="661"/>
                    <a:pt x="4" y="663"/>
                    <a:pt x="6" y="663"/>
                  </a:cubicBezTo>
                  <a:cubicBezTo>
                    <a:pt x="9" y="663"/>
                    <a:pt x="10" y="662"/>
                    <a:pt x="7" y="661"/>
                  </a:cubicBezTo>
                  <a:close/>
                  <a:moveTo>
                    <a:pt x="17" y="658"/>
                  </a:moveTo>
                  <a:cubicBezTo>
                    <a:pt x="14" y="657"/>
                    <a:pt x="14" y="657"/>
                    <a:pt x="14" y="657"/>
                  </a:cubicBezTo>
                  <a:cubicBezTo>
                    <a:pt x="11" y="660"/>
                    <a:pt x="11" y="660"/>
                    <a:pt x="11" y="660"/>
                  </a:cubicBezTo>
                  <a:cubicBezTo>
                    <a:pt x="13" y="662"/>
                    <a:pt x="13" y="662"/>
                    <a:pt x="13" y="662"/>
                  </a:cubicBezTo>
                  <a:lnTo>
                    <a:pt x="17" y="658"/>
                  </a:lnTo>
                  <a:close/>
                  <a:moveTo>
                    <a:pt x="18" y="649"/>
                  </a:moveTo>
                  <a:cubicBezTo>
                    <a:pt x="14" y="646"/>
                    <a:pt x="14" y="646"/>
                    <a:pt x="14" y="646"/>
                  </a:cubicBezTo>
                  <a:cubicBezTo>
                    <a:pt x="15" y="650"/>
                    <a:pt x="15" y="650"/>
                    <a:pt x="15" y="650"/>
                  </a:cubicBezTo>
                  <a:lnTo>
                    <a:pt x="18" y="649"/>
                  </a:lnTo>
                  <a:close/>
                  <a:moveTo>
                    <a:pt x="22" y="643"/>
                  </a:moveTo>
                  <a:cubicBezTo>
                    <a:pt x="17" y="645"/>
                    <a:pt x="17" y="645"/>
                    <a:pt x="17" y="645"/>
                  </a:cubicBezTo>
                  <a:cubicBezTo>
                    <a:pt x="22" y="647"/>
                    <a:pt x="22" y="647"/>
                    <a:pt x="22" y="647"/>
                  </a:cubicBezTo>
                  <a:lnTo>
                    <a:pt x="22" y="643"/>
                  </a:lnTo>
                  <a:close/>
                  <a:moveTo>
                    <a:pt x="14" y="639"/>
                  </a:moveTo>
                  <a:cubicBezTo>
                    <a:pt x="14" y="635"/>
                    <a:pt x="11" y="635"/>
                    <a:pt x="12" y="638"/>
                  </a:cubicBezTo>
                  <a:cubicBezTo>
                    <a:pt x="12" y="641"/>
                    <a:pt x="14" y="641"/>
                    <a:pt x="14" y="639"/>
                  </a:cubicBezTo>
                  <a:close/>
                  <a:moveTo>
                    <a:pt x="15" y="632"/>
                  </a:moveTo>
                  <a:cubicBezTo>
                    <a:pt x="24" y="629"/>
                    <a:pt x="24" y="629"/>
                    <a:pt x="24" y="629"/>
                  </a:cubicBezTo>
                  <a:cubicBezTo>
                    <a:pt x="25" y="626"/>
                    <a:pt x="25" y="626"/>
                    <a:pt x="25" y="626"/>
                  </a:cubicBezTo>
                  <a:cubicBezTo>
                    <a:pt x="19" y="626"/>
                    <a:pt x="19" y="626"/>
                    <a:pt x="19" y="626"/>
                  </a:cubicBezTo>
                  <a:cubicBezTo>
                    <a:pt x="15" y="623"/>
                    <a:pt x="15" y="623"/>
                    <a:pt x="15" y="623"/>
                  </a:cubicBezTo>
                  <a:cubicBezTo>
                    <a:pt x="15" y="626"/>
                    <a:pt x="15" y="626"/>
                    <a:pt x="15" y="626"/>
                  </a:cubicBezTo>
                  <a:cubicBezTo>
                    <a:pt x="12" y="627"/>
                    <a:pt x="12" y="627"/>
                    <a:pt x="12" y="627"/>
                  </a:cubicBezTo>
                  <a:cubicBezTo>
                    <a:pt x="16" y="628"/>
                    <a:pt x="16" y="628"/>
                    <a:pt x="16" y="628"/>
                  </a:cubicBezTo>
                  <a:lnTo>
                    <a:pt x="15" y="632"/>
                  </a:lnTo>
                  <a:close/>
                  <a:moveTo>
                    <a:pt x="12" y="630"/>
                  </a:moveTo>
                  <a:cubicBezTo>
                    <a:pt x="13" y="632"/>
                    <a:pt x="13" y="632"/>
                    <a:pt x="13" y="632"/>
                  </a:cubicBezTo>
                  <a:cubicBezTo>
                    <a:pt x="14" y="633"/>
                    <a:pt x="14" y="633"/>
                    <a:pt x="14" y="633"/>
                  </a:cubicBezTo>
                  <a:cubicBezTo>
                    <a:pt x="14" y="629"/>
                    <a:pt x="14" y="629"/>
                    <a:pt x="14" y="629"/>
                  </a:cubicBezTo>
                  <a:lnTo>
                    <a:pt x="12" y="630"/>
                  </a:lnTo>
                  <a:close/>
                  <a:moveTo>
                    <a:pt x="20" y="618"/>
                  </a:moveTo>
                  <a:cubicBezTo>
                    <a:pt x="22" y="619"/>
                    <a:pt x="22" y="623"/>
                    <a:pt x="22" y="623"/>
                  </a:cubicBezTo>
                  <a:cubicBezTo>
                    <a:pt x="25" y="623"/>
                    <a:pt x="25" y="623"/>
                    <a:pt x="25" y="623"/>
                  </a:cubicBezTo>
                  <a:cubicBezTo>
                    <a:pt x="25" y="616"/>
                    <a:pt x="25" y="616"/>
                    <a:pt x="25" y="616"/>
                  </a:cubicBezTo>
                  <a:cubicBezTo>
                    <a:pt x="20" y="615"/>
                    <a:pt x="20" y="615"/>
                    <a:pt x="20" y="615"/>
                  </a:cubicBezTo>
                  <a:cubicBezTo>
                    <a:pt x="20" y="615"/>
                    <a:pt x="18" y="617"/>
                    <a:pt x="20" y="618"/>
                  </a:cubicBezTo>
                  <a:close/>
                  <a:moveTo>
                    <a:pt x="36" y="604"/>
                  </a:moveTo>
                  <a:cubicBezTo>
                    <a:pt x="36" y="601"/>
                    <a:pt x="36" y="601"/>
                    <a:pt x="36" y="601"/>
                  </a:cubicBezTo>
                  <a:cubicBezTo>
                    <a:pt x="34" y="602"/>
                    <a:pt x="34" y="602"/>
                    <a:pt x="34" y="602"/>
                  </a:cubicBezTo>
                  <a:cubicBezTo>
                    <a:pt x="34" y="604"/>
                    <a:pt x="34" y="604"/>
                    <a:pt x="34" y="604"/>
                  </a:cubicBezTo>
                  <a:lnTo>
                    <a:pt x="36" y="604"/>
                  </a:lnTo>
                  <a:close/>
                  <a:moveTo>
                    <a:pt x="45" y="607"/>
                  </a:moveTo>
                  <a:cubicBezTo>
                    <a:pt x="48" y="605"/>
                    <a:pt x="48" y="601"/>
                    <a:pt x="44" y="600"/>
                  </a:cubicBezTo>
                  <a:cubicBezTo>
                    <a:pt x="40" y="598"/>
                    <a:pt x="40" y="603"/>
                    <a:pt x="40" y="603"/>
                  </a:cubicBezTo>
                  <a:cubicBezTo>
                    <a:pt x="39" y="604"/>
                    <a:pt x="39" y="604"/>
                    <a:pt x="39" y="604"/>
                  </a:cubicBezTo>
                  <a:cubicBezTo>
                    <a:pt x="39" y="607"/>
                    <a:pt x="42" y="608"/>
                    <a:pt x="45" y="607"/>
                  </a:cubicBezTo>
                  <a:close/>
                  <a:moveTo>
                    <a:pt x="42" y="598"/>
                  </a:moveTo>
                  <a:cubicBezTo>
                    <a:pt x="45" y="598"/>
                    <a:pt x="45" y="598"/>
                    <a:pt x="45" y="598"/>
                  </a:cubicBezTo>
                  <a:cubicBezTo>
                    <a:pt x="46" y="596"/>
                    <a:pt x="46" y="596"/>
                    <a:pt x="46" y="596"/>
                  </a:cubicBezTo>
                  <a:cubicBezTo>
                    <a:pt x="43" y="593"/>
                    <a:pt x="43" y="593"/>
                    <a:pt x="43" y="593"/>
                  </a:cubicBezTo>
                  <a:cubicBezTo>
                    <a:pt x="41" y="593"/>
                    <a:pt x="41" y="593"/>
                    <a:pt x="41" y="593"/>
                  </a:cubicBezTo>
                  <a:cubicBezTo>
                    <a:pt x="42" y="596"/>
                    <a:pt x="42" y="596"/>
                    <a:pt x="42" y="596"/>
                  </a:cubicBezTo>
                  <a:lnTo>
                    <a:pt x="42" y="598"/>
                  </a:lnTo>
                  <a:close/>
                  <a:moveTo>
                    <a:pt x="53" y="593"/>
                  </a:moveTo>
                  <a:cubicBezTo>
                    <a:pt x="49" y="594"/>
                    <a:pt x="49" y="594"/>
                    <a:pt x="49" y="594"/>
                  </a:cubicBezTo>
                  <a:cubicBezTo>
                    <a:pt x="49" y="603"/>
                    <a:pt x="49" y="603"/>
                    <a:pt x="49" y="603"/>
                  </a:cubicBezTo>
                  <a:cubicBezTo>
                    <a:pt x="57" y="598"/>
                    <a:pt x="57" y="598"/>
                    <a:pt x="57" y="598"/>
                  </a:cubicBezTo>
                  <a:lnTo>
                    <a:pt x="53" y="593"/>
                  </a:lnTo>
                  <a:close/>
                  <a:moveTo>
                    <a:pt x="57" y="593"/>
                  </a:moveTo>
                  <a:cubicBezTo>
                    <a:pt x="60" y="596"/>
                    <a:pt x="60" y="596"/>
                    <a:pt x="60" y="596"/>
                  </a:cubicBezTo>
                  <a:cubicBezTo>
                    <a:pt x="65" y="594"/>
                    <a:pt x="65" y="594"/>
                    <a:pt x="65" y="594"/>
                  </a:cubicBezTo>
                  <a:cubicBezTo>
                    <a:pt x="61" y="592"/>
                    <a:pt x="61" y="592"/>
                    <a:pt x="61" y="592"/>
                  </a:cubicBezTo>
                  <a:lnTo>
                    <a:pt x="57" y="593"/>
                  </a:lnTo>
                  <a:close/>
                  <a:moveTo>
                    <a:pt x="55" y="587"/>
                  </a:moveTo>
                  <a:cubicBezTo>
                    <a:pt x="51" y="591"/>
                    <a:pt x="51" y="591"/>
                    <a:pt x="51" y="591"/>
                  </a:cubicBezTo>
                  <a:cubicBezTo>
                    <a:pt x="58" y="591"/>
                    <a:pt x="58" y="591"/>
                    <a:pt x="58" y="591"/>
                  </a:cubicBezTo>
                  <a:lnTo>
                    <a:pt x="55" y="587"/>
                  </a:lnTo>
                  <a:close/>
                  <a:moveTo>
                    <a:pt x="57" y="586"/>
                  </a:moveTo>
                  <a:cubicBezTo>
                    <a:pt x="59" y="586"/>
                    <a:pt x="61" y="581"/>
                    <a:pt x="58" y="582"/>
                  </a:cubicBezTo>
                  <a:cubicBezTo>
                    <a:pt x="55" y="583"/>
                    <a:pt x="56" y="586"/>
                    <a:pt x="57" y="586"/>
                  </a:cubicBezTo>
                  <a:close/>
                  <a:moveTo>
                    <a:pt x="63" y="580"/>
                  </a:moveTo>
                  <a:cubicBezTo>
                    <a:pt x="59" y="579"/>
                    <a:pt x="59" y="579"/>
                    <a:pt x="59" y="579"/>
                  </a:cubicBezTo>
                  <a:cubicBezTo>
                    <a:pt x="62" y="582"/>
                    <a:pt x="62" y="582"/>
                    <a:pt x="62" y="582"/>
                  </a:cubicBezTo>
                  <a:lnTo>
                    <a:pt x="63" y="580"/>
                  </a:lnTo>
                  <a:close/>
                  <a:moveTo>
                    <a:pt x="63" y="577"/>
                  </a:moveTo>
                  <a:cubicBezTo>
                    <a:pt x="62" y="578"/>
                    <a:pt x="62" y="578"/>
                    <a:pt x="62" y="578"/>
                  </a:cubicBezTo>
                  <a:cubicBezTo>
                    <a:pt x="65" y="580"/>
                    <a:pt x="65" y="580"/>
                    <a:pt x="65" y="580"/>
                  </a:cubicBezTo>
                  <a:lnTo>
                    <a:pt x="63" y="577"/>
                  </a:lnTo>
                  <a:close/>
                  <a:moveTo>
                    <a:pt x="71" y="575"/>
                  </a:moveTo>
                  <a:cubicBezTo>
                    <a:pt x="71" y="571"/>
                    <a:pt x="71" y="571"/>
                    <a:pt x="71" y="571"/>
                  </a:cubicBezTo>
                  <a:cubicBezTo>
                    <a:pt x="69" y="571"/>
                    <a:pt x="69" y="571"/>
                    <a:pt x="69" y="571"/>
                  </a:cubicBezTo>
                  <a:cubicBezTo>
                    <a:pt x="69" y="575"/>
                    <a:pt x="69" y="575"/>
                    <a:pt x="69" y="575"/>
                  </a:cubicBezTo>
                  <a:lnTo>
                    <a:pt x="71" y="575"/>
                  </a:lnTo>
                  <a:close/>
                  <a:moveTo>
                    <a:pt x="80" y="578"/>
                  </a:moveTo>
                  <a:cubicBezTo>
                    <a:pt x="85" y="576"/>
                    <a:pt x="85" y="575"/>
                    <a:pt x="82" y="575"/>
                  </a:cubicBezTo>
                  <a:cubicBezTo>
                    <a:pt x="78" y="573"/>
                    <a:pt x="77" y="576"/>
                    <a:pt x="77" y="577"/>
                  </a:cubicBezTo>
                  <a:cubicBezTo>
                    <a:pt x="77" y="578"/>
                    <a:pt x="80" y="578"/>
                    <a:pt x="80" y="578"/>
                  </a:cubicBezTo>
                  <a:close/>
                  <a:moveTo>
                    <a:pt x="87" y="568"/>
                  </a:moveTo>
                  <a:cubicBezTo>
                    <a:pt x="82" y="567"/>
                    <a:pt x="82" y="567"/>
                    <a:pt x="82" y="567"/>
                  </a:cubicBezTo>
                  <a:cubicBezTo>
                    <a:pt x="80" y="568"/>
                    <a:pt x="80" y="568"/>
                    <a:pt x="80" y="568"/>
                  </a:cubicBezTo>
                  <a:cubicBezTo>
                    <a:pt x="83" y="571"/>
                    <a:pt x="83" y="571"/>
                    <a:pt x="83" y="571"/>
                  </a:cubicBezTo>
                  <a:lnTo>
                    <a:pt x="87" y="568"/>
                  </a:lnTo>
                  <a:close/>
                  <a:moveTo>
                    <a:pt x="110" y="557"/>
                  </a:moveTo>
                  <a:cubicBezTo>
                    <a:pt x="109" y="551"/>
                    <a:pt x="109" y="551"/>
                    <a:pt x="109" y="551"/>
                  </a:cubicBezTo>
                  <a:cubicBezTo>
                    <a:pt x="106" y="551"/>
                    <a:pt x="106" y="551"/>
                    <a:pt x="106" y="551"/>
                  </a:cubicBezTo>
                  <a:cubicBezTo>
                    <a:pt x="107" y="554"/>
                    <a:pt x="107" y="554"/>
                    <a:pt x="107" y="554"/>
                  </a:cubicBezTo>
                  <a:cubicBezTo>
                    <a:pt x="104" y="554"/>
                    <a:pt x="104" y="554"/>
                    <a:pt x="104" y="554"/>
                  </a:cubicBezTo>
                  <a:cubicBezTo>
                    <a:pt x="100" y="558"/>
                    <a:pt x="100" y="558"/>
                    <a:pt x="100" y="558"/>
                  </a:cubicBezTo>
                  <a:cubicBezTo>
                    <a:pt x="105" y="562"/>
                    <a:pt x="105" y="562"/>
                    <a:pt x="105" y="562"/>
                  </a:cubicBezTo>
                  <a:lnTo>
                    <a:pt x="110" y="557"/>
                  </a:lnTo>
                  <a:close/>
                  <a:moveTo>
                    <a:pt x="116" y="555"/>
                  </a:moveTo>
                  <a:cubicBezTo>
                    <a:pt x="116" y="552"/>
                    <a:pt x="116" y="552"/>
                    <a:pt x="116" y="552"/>
                  </a:cubicBezTo>
                  <a:cubicBezTo>
                    <a:pt x="111" y="553"/>
                    <a:pt x="111" y="553"/>
                    <a:pt x="111" y="553"/>
                  </a:cubicBezTo>
                  <a:cubicBezTo>
                    <a:pt x="112" y="557"/>
                    <a:pt x="112" y="557"/>
                    <a:pt x="112" y="557"/>
                  </a:cubicBezTo>
                  <a:lnTo>
                    <a:pt x="116" y="555"/>
                  </a:lnTo>
                  <a:close/>
                  <a:moveTo>
                    <a:pt x="113" y="548"/>
                  </a:moveTo>
                  <a:cubicBezTo>
                    <a:pt x="111" y="552"/>
                    <a:pt x="111" y="552"/>
                    <a:pt x="111" y="552"/>
                  </a:cubicBezTo>
                  <a:cubicBezTo>
                    <a:pt x="115" y="551"/>
                    <a:pt x="115" y="551"/>
                    <a:pt x="115" y="551"/>
                  </a:cubicBezTo>
                  <a:lnTo>
                    <a:pt x="113" y="548"/>
                  </a:lnTo>
                  <a:close/>
                  <a:moveTo>
                    <a:pt x="124" y="545"/>
                  </a:moveTo>
                  <a:cubicBezTo>
                    <a:pt x="117" y="545"/>
                    <a:pt x="121" y="549"/>
                    <a:pt x="123" y="549"/>
                  </a:cubicBezTo>
                  <a:cubicBezTo>
                    <a:pt x="126" y="550"/>
                    <a:pt x="130" y="545"/>
                    <a:pt x="124" y="545"/>
                  </a:cubicBezTo>
                  <a:close/>
                  <a:moveTo>
                    <a:pt x="135" y="547"/>
                  </a:moveTo>
                  <a:cubicBezTo>
                    <a:pt x="133" y="542"/>
                    <a:pt x="133" y="542"/>
                    <a:pt x="133" y="542"/>
                  </a:cubicBezTo>
                  <a:cubicBezTo>
                    <a:pt x="132" y="544"/>
                    <a:pt x="132" y="544"/>
                    <a:pt x="132" y="544"/>
                  </a:cubicBezTo>
                  <a:cubicBezTo>
                    <a:pt x="129" y="541"/>
                    <a:pt x="129" y="541"/>
                    <a:pt x="129" y="541"/>
                  </a:cubicBezTo>
                  <a:cubicBezTo>
                    <a:pt x="127" y="542"/>
                    <a:pt x="127" y="542"/>
                    <a:pt x="127" y="542"/>
                  </a:cubicBezTo>
                  <a:cubicBezTo>
                    <a:pt x="132" y="549"/>
                    <a:pt x="132" y="549"/>
                    <a:pt x="132" y="549"/>
                  </a:cubicBezTo>
                  <a:lnTo>
                    <a:pt x="135" y="547"/>
                  </a:lnTo>
                  <a:close/>
                  <a:moveTo>
                    <a:pt x="118" y="535"/>
                  </a:moveTo>
                  <a:cubicBezTo>
                    <a:pt x="123" y="537"/>
                    <a:pt x="123" y="537"/>
                    <a:pt x="123" y="537"/>
                  </a:cubicBezTo>
                  <a:cubicBezTo>
                    <a:pt x="127" y="536"/>
                    <a:pt x="127" y="536"/>
                    <a:pt x="127" y="536"/>
                  </a:cubicBezTo>
                  <a:cubicBezTo>
                    <a:pt x="127" y="536"/>
                    <a:pt x="127" y="529"/>
                    <a:pt x="123" y="530"/>
                  </a:cubicBezTo>
                  <a:cubicBezTo>
                    <a:pt x="117" y="530"/>
                    <a:pt x="115" y="531"/>
                    <a:pt x="115" y="531"/>
                  </a:cubicBezTo>
                  <a:cubicBezTo>
                    <a:pt x="116" y="535"/>
                    <a:pt x="116" y="535"/>
                    <a:pt x="116" y="535"/>
                  </a:cubicBezTo>
                  <a:lnTo>
                    <a:pt x="118" y="535"/>
                  </a:lnTo>
                  <a:close/>
                  <a:moveTo>
                    <a:pt x="138" y="522"/>
                  </a:moveTo>
                  <a:cubicBezTo>
                    <a:pt x="138" y="522"/>
                    <a:pt x="131" y="524"/>
                    <a:pt x="131" y="528"/>
                  </a:cubicBezTo>
                  <a:cubicBezTo>
                    <a:pt x="131" y="533"/>
                    <a:pt x="138" y="530"/>
                    <a:pt x="145" y="529"/>
                  </a:cubicBezTo>
                  <a:cubicBezTo>
                    <a:pt x="154" y="526"/>
                    <a:pt x="158" y="523"/>
                    <a:pt x="156" y="522"/>
                  </a:cubicBezTo>
                  <a:cubicBezTo>
                    <a:pt x="154" y="521"/>
                    <a:pt x="150" y="521"/>
                    <a:pt x="150" y="521"/>
                  </a:cubicBezTo>
                  <a:cubicBezTo>
                    <a:pt x="150" y="518"/>
                    <a:pt x="150" y="518"/>
                    <a:pt x="150" y="518"/>
                  </a:cubicBezTo>
                  <a:cubicBezTo>
                    <a:pt x="150" y="518"/>
                    <a:pt x="147" y="518"/>
                    <a:pt x="143" y="519"/>
                  </a:cubicBezTo>
                  <a:cubicBezTo>
                    <a:pt x="139" y="519"/>
                    <a:pt x="138" y="522"/>
                    <a:pt x="138" y="522"/>
                  </a:cubicBezTo>
                  <a:close/>
                  <a:moveTo>
                    <a:pt x="139" y="516"/>
                  </a:moveTo>
                  <a:cubicBezTo>
                    <a:pt x="147" y="514"/>
                    <a:pt x="147" y="514"/>
                    <a:pt x="147" y="514"/>
                  </a:cubicBezTo>
                  <a:cubicBezTo>
                    <a:pt x="146" y="508"/>
                    <a:pt x="146" y="508"/>
                    <a:pt x="146" y="508"/>
                  </a:cubicBezTo>
                  <a:cubicBezTo>
                    <a:pt x="146" y="508"/>
                    <a:pt x="142" y="513"/>
                    <a:pt x="139" y="513"/>
                  </a:cubicBezTo>
                  <a:cubicBezTo>
                    <a:pt x="137" y="514"/>
                    <a:pt x="131" y="515"/>
                    <a:pt x="131" y="515"/>
                  </a:cubicBezTo>
                  <a:cubicBezTo>
                    <a:pt x="132" y="516"/>
                    <a:pt x="132" y="516"/>
                    <a:pt x="132" y="516"/>
                  </a:cubicBezTo>
                  <a:lnTo>
                    <a:pt x="139" y="516"/>
                  </a:lnTo>
                  <a:close/>
                  <a:moveTo>
                    <a:pt x="159" y="517"/>
                  </a:moveTo>
                  <a:cubicBezTo>
                    <a:pt x="154" y="518"/>
                    <a:pt x="154" y="518"/>
                    <a:pt x="154" y="518"/>
                  </a:cubicBezTo>
                  <a:cubicBezTo>
                    <a:pt x="153" y="519"/>
                    <a:pt x="153" y="519"/>
                    <a:pt x="153" y="519"/>
                  </a:cubicBezTo>
                  <a:cubicBezTo>
                    <a:pt x="159" y="519"/>
                    <a:pt x="159" y="519"/>
                    <a:pt x="159" y="519"/>
                  </a:cubicBezTo>
                  <a:lnTo>
                    <a:pt x="159" y="517"/>
                  </a:lnTo>
                  <a:close/>
                  <a:moveTo>
                    <a:pt x="162" y="515"/>
                  </a:moveTo>
                  <a:cubicBezTo>
                    <a:pt x="162" y="521"/>
                    <a:pt x="162" y="521"/>
                    <a:pt x="162" y="521"/>
                  </a:cubicBezTo>
                  <a:cubicBezTo>
                    <a:pt x="166" y="519"/>
                    <a:pt x="166" y="519"/>
                    <a:pt x="166" y="519"/>
                  </a:cubicBezTo>
                  <a:lnTo>
                    <a:pt x="162" y="515"/>
                  </a:lnTo>
                  <a:close/>
                  <a:moveTo>
                    <a:pt x="235" y="425"/>
                  </a:moveTo>
                  <a:cubicBezTo>
                    <a:pt x="235" y="425"/>
                    <a:pt x="232" y="424"/>
                    <a:pt x="230" y="425"/>
                  </a:cubicBezTo>
                  <a:cubicBezTo>
                    <a:pt x="227" y="427"/>
                    <a:pt x="229" y="430"/>
                    <a:pt x="229" y="430"/>
                  </a:cubicBezTo>
                  <a:lnTo>
                    <a:pt x="235" y="425"/>
                  </a:lnTo>
                  <a:close/>
                  <a:moveTo>
                    <a:pt x="215" y="439"/>
                  </a:moveTo>
                  <a:cubicBezTo>
                    <a:pt x="216" y="439"/>
                    <a:pt x="214" y="441"/>
                    <a:pt x="214" y="441"/>
                  </a:cubicBezTo>
                  <a:cubicBezTo>
                    <a:pt x="216" y="443"/>
                    <a:pt x="216" y="443"/>
                    <a:pt x="216" y="443"/>
                  </a:cubicBezTo>
                  <a:cubicBezTo>
                    <a:pt x="222" y="439"/>
                    <a:pt x="222" y="439"/>
                    <a:pt x="222" y="439"/>
                  </a:cubicBezTo>
                  <a:cubicBezTo>
                    <a:pt x="222" y="439"/>
                    <a:pt x="220" y="434"/>
                    <a:pt x="214" y="435"/>
                  </a:cubicBezTo>
                  <a:cubicBezTo>
                    <a:pt x="210" y="436"/>
                    <a:pt x="207" y="440"/>
                    <a:pt x="207" y="440"/>
                  </a:cubicBezTo>
                  <a:cubicBezTo>
                    <a:pt x="210" y="442"/>
                    <a:pt x="210" y="442"/>
                    <a:pt x="210" y="442"/>
                  </a:cubicBezTo>
                  <a:cubicBezTo>
                    <a:pt x="210" y="442"/>
                    <a:pt x="214" y="438"/>
                    <a:pt x="215" y="439"/>
                  </a:cubicBezTo>
                  <a:close/>
                  <a:moveTo>
                    <a:pt x="239" y="396"/>
                  </a:moveTo>
                  <a:cubicBezTo>
                    <a:pt x="244" y="390"/>
                    <a:pt x="244" y="390"/>
                    <a:pt x="244" y="390"/>
                  </a:cubicBezTo>
                  <a:cubicBezTo>
                    <a:pt x="242" y="387"/>
                    <a:pt x="242" y="387"/>
                    <a:pt x="242" y="387"/>
                  </a:cubicBezTo>
                  <a:cubicBezTo>
                    <a:pt x="242" y="387"/>
                    <a:pt x="236" y="386"/>
                    <a:pt x="237" y="391"/>
                  </a:cubicBezTo>
                  <a:cubicBezTo>
                    <a:pt x="237" y="396"/>
                    <a:pt x="239" y="396"/>
                    <a:pt x="239" y="396"/>
                  </a:cubicBezTo>
                  <a:close/>
                  <a:moveTo>
                    <a:pt x="242" y="408"/>
                  </a:moveTo>
                  <a:cubicBezTo>
                    <a:pt x="244" y="408"/>
                    <a:pt x="244" y="408"/>
                    <a:pt x="244" y="408"/>
                  </a:cubicBezTo>
                  <a:cubicBezTo>
                    <a:pt x="245" y="406"/>
                    <a:pt x="245" y="406"/>
                    <a:pt x="245" y="406"/>
                  </a:cubicBezTo>
                  <a:cubicBezTo>
                    <a:pt x="244" y="402"/>
                    <a:pt x="244" y="402"/>
                    <a:pt x="244" y="402"/>
                  </a:cubicBezTo>
                  <a:lnTo>
                    <a:pt x="242" y="408"/>
                  </a:lnTo>
                  <a:close/>
                  <a:moveTo>
                    <a:pt x="259" y="367"/>
                  </a:moveTo>
                  <a:cubicBezTo>
                    <a:pt x="259" y="367"/>
                    <a:pt x="254" y="371"/>
                    <a:pt x="253" y="373"/>
                  </a:cubicBezTo>
                  <a:cubicBezTo>
                    <a:pt x="252" y="374"/>
                    <a:pt x="255" y="378"/>
                    <a:pt x="255" y="378"/>
                  </a:cubicBezTo>
                  <a:cubicBezTo>
                    <a:pt x="260" y="373"/>
                    <a:pt x="260" y="373"/>
                    <a:pt x="260" y="373"/>
                  </a:cubicBezTo>
                  <a:cubicBezTo>
                    <a:pt x="265" y="370"/>
                    <a:pt x="265" y="370"/>
                    <a:pt x="265" y="370"/>
                  </a:cubicBezTo>
                  <a:cubicBezTo>
                    <a:pt x="266" y="367"/>
                    <a:pt x="266" y="367"/>
                    <a:pt x="266" y="367"/>
                  </a:cubicBezTo>
                  <a:cubicBezTo>
                    <a:pt x="260" y="370"/>
                    <a:pt x="260" y="370"/>
                    <a:pt x="260" y="370"/>
                  </a:cubicBezTo>
                  <a:lnTo>
                    <a:pt x="259" y="367"/>
                  </a:lnTo>
                  <a:close/>
                  <a:moveTo>
                    <a:pt x="253" y="366"/>
                  </a:moveTo>
                  <a:cubicBezTo>
                    <a:pt x="259" y="363"/>
                    <a:pt x="259" y="363"/>
                    <a:pt x="259" y="363"/>
                  </a:cubicBezTo>
                  <a:cubicBezTo>
                    <a:pt x="260" y="360"/>
                    <a:pt x="260" y="360"/>
                    <a:pt x="260" y="360"/>
                  </a:cubicBezTo>
                  <a:cubicBezTo>
                    <a:pt x="258" y="359"/>
                    <a:pt x="258" y="359"/>
                    <a:pt x="258" y="359"/>
                  </a:cubicBezTo>
                  <a:cubicBezTo>
                    <a:pt x="260" y="357"/>
                    <a:pt x="260" y="357"/>
                    <a:pt x="260" y="357"/>
                  </a:cubicBezTo>
                  <a:cubicBezTo>
                    <a:pt x="259" y="353"/>
                    <a:pt x="259" y="353"/>
                    <a:pt x="259" y="353"/>
                  </a:cubicBezTo>
                  <a:cubicBezTo>
                    <a:pt x="255" y="356"/>
                    <a:pt x="255" y="356"/>
                    <a:pt x="255" y="356"/>
                  </a:cubicBezTo>
                  <a:cubicBezTo>
                    <a:pt x="255" y="358"/>
                    <a:pt x="255" y="358"/>
                    <a:pt x="255" y="358"/>
                  </a:cubicBezTo>
                  <a:cubicBezTo>
                    <a:pt x="252" y="363"/>
                    <a:pt x="252" y="363"/>
                    <a:pt x="252" y="363"/>
                  </a:cubicBezTo>
                  <a:lnTo>
                    <a:pt x="253" y="366"/>
                  </a:lnTo>
                  <a:close/>
                  <a:moveTo>
                    <a:pt x="263" y="349"/>
                  </a:moveTo>
                  <a:cubicBezTo>
                    <a:pt x="262" y="352"/>
                    <a:pt x="262" y="352"/>
                    <a:pt x="262" y="352"/>
                  </a:cubicBezTo>
                  <a:cubicBezTo>
                    <a:pt x="264" y="355"/>
                    <a:pt x="264" y="355"/>
                    <a:pt x="264" y="355"/>
                  </a:cubicBezTo>
                  <a:cubicBezTo>
                    <a:pt x="268" y="350"/>
                    <a:pt x="268" y="350"/>
                    <a:pt x="268" y="350"/>
                  </a:cubicBezTo>
                  <a:lnTo>
                    <a:pt x="263" y="349"/>
                  </a:lnTo>
                  <a:close/>
                  <a:moveTo>
                    <a:pt x="264" y="359"/>
                  </a:moveTo>
                  <a:cubicBezTo>
                    <a:pt x="265" y="357"/>
                    <a:pt x="265" y="357"/>
                    <a:pt x="265" y="357"/>
                  </a:cubicBezTo>
                  <a:cubicBezTo>
                    <a:pt x="262" y="357"/>
                    <a:pt x="262" y="357"/>
                    <a:pt x="262" y="357"/>
                  </a:cubicBezTo>
                  <a:lnTo>
                    <a:pt x="264" y="359"/>
                  </a:lnTo>
                  <a:close/>
                  <a:moveTo>
                    <a:pt x="266" y="343"/>
                  </a:moveTo>
                  <a:cubicBezTo>
                    <a:pt x="269" y="340"/>
                    <a:pt x="269" y="340"/>
                    <a:pt x="269" y="340"/>
                  </a:cubicBezTo>
                  <a:cubicBezTo>
                    <a:pt x="265" y="339"/>
                    <a:pt x="265" y="339"/>
                    <a:pt x="265" y="339"/>
                  </a:cubicBezTo>
                  <a:lnTo>
                    <a:pt x="266" y="343"/>
                  </a:lnTo>
                  <a:close/>
                  <a:moveTo>
                    <a:pt x="261" y="330"/>
                  </a:moveTo>
                  <a:cubicBezTo>
                    <a:pt x="258" y="329"/>
                    <a:pt x="258" y="329"/>
                    <a:pt x="258" y="329"/>
                  </a:cubicBezTo>
                  <a:cubicBezTo>
                    <a:pt x="257" y="333"/>
                    <a:pt x="257" y="333"/>
                    <a:pt x="257" y="333"/>
                  </a:cubicBezTo>
                  <a:cubicBezTo>
                    <a:pt x="260" y="332"/>
                    <a:pt x="260" y="332"/>
                    <a:pt x="260" y="332"/>
                  </a:cubicBezTo>
                  <a:lnTo>
                    <a:pt x="261" y="330"/>
                  </a:lnTo>
                  <a:close/>
                  <a:moveTo>
                    <a:pt x="272" y="351"/>
                  </a:moveTo>
                  <a:cubicBezTo>
                    <a:pt x="269" y="350"/>
                    <a:pt x="269" y="350"/>
                    <a:pt x="269" y="350"/>
                  </a:cubicBezTo>
                  <a:cubicBezTo>
                    <a:pt x="268" y="356"/>
                    <a:pt x="268" y="356"/>
                    <a:pt x="268" y="356"/>
                  </a:cubicBezTo>
                  <a:lnTo>
                    <a:pt x="272" y="351"/>
                  </a:lnTo>
                  <a:close/>
                  <a:moveTo>
                    <a:pt x="280" y="319"/>
                  </a:moveTo>
                  <a:cubicBezTo>
                    <a:pt x="278" y="317"/>
                    <a:pt x="278" y="317"/>
                    <a:pt x="278" y="317"/>
                  </a:cubicBezTo>
                  <a:cubicBezTo>
                    <a:pt x="276" y="320"/>
                    <a:pt x="276" y="320"/>
                    <a:pt x="276" y="320"/>
                  </a:cubicBezTo>
                  <a:lnTo>
                    <a:pt x="280" y="319"/>
                  </a:lnTo>
                  <a:close/>
                  <a:moveTo>
                    <a:pt x="284" y="313"/>
                  </a:moveTo>
                  <a:cubicBezTo>
                    <a:pt x="279" y="312"/>
                    <a:pt x="279" y="312"/>
                    <a:pt x="279" y="312"/>
                  </a:cubicBezTo>
                  <a:cubicBezTo>
                    <a:pt x="276" y="315"/>
                    <a:pt x="276" y="315"/>
                    <a:pt x="276" y="315"/>
                  </a:cubicBezTo>
                  <a:cubicBezTo>
                    <a:pt x="284" y="315"/>
                    <a:pt x="284" y="315"/>
                    <a:pt x="284" y="315"/>
                  </a:cubicBezTo>
                  <a:lnTo>
                    <a:pt x="284" y="313"/>
                  </a:lnTo>
                  <a:close/>
                  <a:moveTo>
                    <a:pt x="301" y="300"/>
                  </a:moveTo>
                  <a:cubicBezTo>
                    <a:pt x="304" y="290"/>
                    <a:pt x="304" y="290"/>
                    <a:pt x="304" y="290"/>
                  </a:cubicBezTo>
                  <a:cubicBezTo>
                    <a:pt x="302" y="289"/>
                    <a:pt x="302" y="289"/>
                    <a:pt x="302" y="289"/>
                  </a:cubicBezTo>
                  <a:cubicBezTo>
                    <a:pt x="301" y="294"/>
                    <a:pt x="301" y="294"/>
                    <a:pt x="301" y="294"/>
                  </a:cubicBezTo>
                  <a:cubicBezTo>
                    <a:pt x="297" y="292"/>
                    <a:pt x="297" y="292"/>
                    <a:pt x="297" y="292"/>
                  </a:cubicBezTo>
                  <a:cubicBezTo>
                    <a:pt x="296" y="297"/>
                    <a:pt x="296" y="297"/>
                    <a:pt x="296" y="297"/>
                  </a:cubicBezTo>
                  <a:cubicBezTo>
                    <a:pt x="300" y="298"/>
                    <a:pt x="300" y="298"/>
                    <a:pt x="300" y="298"/>
                  </a:cubicBezTo>
                  <a:cubicBezTo>
                    <a:pt x="300" y="300"/>
                    <a:pt x="300" y="300"/>
                    <a:pt x="300" y="300"/>
                  </a:cubicBezTo>
                  <a:lnTo>
                    <a:pt x="301" y="300"/>
                  </a:lnTo>
                  <a:close/>
                  <a:moveTo>
                    <a:pt x="305" y="276"/>
                  </a:moveTo>
                  <a:cubicBezTo>
                    <a:pt x="298" y="279"/>
                    <a:pt x="304" y="279"/>
                    <a:pt x="306" y="278"/>
                  </a:cubicBezTo>
                  <a:cubicBezTo>
                    <a:pt x="311" y="276"/>
                    <a:pt x="310" y="273"/>
                    <a:pt x="305" y="276"/>
                  </a:cubicBezTo>
                  <a:close/>
                  <a:moveTo>
                    <a:pt x="262" y="260"/>
                  </a:moveTo>
                  <a:cubicBezTo>
                    <a:pt x="260" y="266"/>
                    <a:pt x="260" y="266"/>
                    <a:pt x="260" y="266"/>
                  </a:cubicBezTo>
                  <a:cubicBezTo>
                    <a:pt x="265" y="263"/>
                    <a:pt x="265" y="263"/>
                    <a:pt x="265" y="263"/>
                  </a:cubicBezTo>
                  <a:lnTo>
                    <a:pt x="262" y="260"/>
                  </a:lnTo>
                  <a:close/>
                  <a:moveTo>
                    <a:pt x="320" y="244"/>
                  </a:moveTo>
                  <a:cubicBezTo>
                    <a:pt x="327" y="242"/>
                    <a:pt x="327" y="242"/>
                    <a:pt x="327" y="242"/>
                  </a:cubicBezTo>
                  <a:cubicBezTo>
                    <a:pt x="327" y="241"/>
                    <a:pt x="327" y="241"/>
                    <a:pt x="327" y="241"/>
                  </a:cubicBezTo>
                  <a:cubicBezTo>
                    <a:pt x="320" y="239"/>
                    <a:pt x="320" y="239"/>
                    <a:pt x="320" y="239"/>
                  </a:cubicBezTo>
                  <a:lnTo>
                    <a:pt x="320" y="244"/>
                  </a:lnTo>
                  <a:close/>
                  <a:moveTo>
                    <a:pt x="323" y="236"/>
                  </a:moveTo>
                  <a:cubicBezTo>
                    <a:pt x="327" y="239"/>
                    <a:pt x="327" y="239"/>
                    <a:pt x="327" y="239"/>
                  </a:cubicBezTo>
                  <a:cubicBezTo>
                    <a:pt x="327" y="238"/>
                    <a:pt x="324" y="234"/>
                    <a:pt x="324" y="234"/>
                  </a:cubicBezTo>
                  <a:lnTo>
                    <a:pt x="323" y="236"/>
                  </a:lnTo>
                  <a:close/>
                  <a:moveTo>
                    <a:pt x="353" y="201"/>
                  </a:moveTo>
                  <a:cubicBezTo>
                    <a:pt x="346" y="195"/>
                    <a:pt x="347" y="207"/>
                    <a:pt x="347" y="207"/>
                  </a:cubicBezTo>
                  <a:cubicBezTo>
                    <a:pt x="344" y="210"/>
                    <a:pt x="344" y="210"/>
                    <a:pt x="344" y="210"/>
                  </a:cubicBezTo>
                  <a:cubicBezTo>
                    <a:pt x="345" y="210"/>
                    <a:pt x="345" y="210"/>
                    <a:pt x="345" y="210"/>
                  </a:cubicBezTo>
                  <a:cubicBezTo>
                    <a:pt x="351" y="208"/>
                    <a:pt x="351" y="208"/>
                    <a:pt x="351" y="208"/>
                  </a:cubicBezTo>
                  <a:cubicBezTo>
                    <a:pt x="351" y="208"/>
                    <a:pt x="358" y="206"/>
                    <a:pt x="353" y="201"/>
                  </a:cubicBezTo>
                  <a:close/>
                  <a:moveTo>
                    <a:pt x="343" y="217"/>
                  </a:moveTo>
                  <a:cubicBezTo>
                    <a:pt x="348" y="213"/>
                    <a:pt x="348" y="213"/>
                    <a:pt x="348" y="213"/>
                  </a:cubicBezTo>
                  <a:cubicBezTo>
                    <a:pt x="343" y="214"/>
                    <a:pt x="343" y="214"/>
                    <a:pt x="343" y="214"/>
                  </a:cubicBezTo>
                  <a:lnTo>
                    <a:pt x="343" y="217"/>
                  </a:lnTo>
                  <a:close/>
                  <a:moveTo>
                    <a:pt x="350" y="229"/>
                  </a:moveTo>
                  <a:cubicBezTo>
                    <a:pt x="348" y="232"/>
                    <a:pt x="348" y="232"/>
                    <a:pt x="348" y="232"/>
                  </a:cubicBezTo>
                  <a:cubicBezTo>
                    <a:pt x="354" y="232"/>
                    <a:pt x="354" y="232"/>
                    <a:pt x="354" y="232"/>
                  </a:cubicBezTo>
                  <a:lnTo>
                    <a:pt x="350" y="229"/>
                  </a:lnTo>
                  <a:close/>
                  <a:moveTo>
                    <a:pt x="265" y="251"/>
                  </a:moveTo>
                  <a:cubicBezTo>
                    <a:pt x="265" y="251"/>
                    <a:pt x="270" y="250"/>
                    <a:pt x="271" y="247"/>
                  </a:cubicBezTo>
                  <a:cubicBezTo>
                    <a:pt x="271" y="245"/>
                    <a:pt x="270" y="242"/>
                    <a:pt x="271" y="242"/>
                  </a:cubicBezTo>
                  <a:cubicBezTo>
                    <a:pt x="272" y="242"/>
                    <a:pt x="275" y="238"/>
                    <a:pt x="275" y="238"/>
                  </a:cubicBezTo>
                  <a:cubicBezTo>
                    <a:pt x="275" y="238"/>
                    <a:pt x="281" y="237"/>
                    <a:pt x="281" y="232"/>
                  </a:cubicBezTo>
                  <a:cubicBezTo>
                    <a:pt x="281" y="226"/>
                    <a:pt x="278" y="227"/>
                    <a:pt x="278" y="227"/>
                  </a:cubicBezTo>
                  <a:cubicBezTo>
                    <a:pt x="274" y="235"/>
                    <a:pt x="274" y="235"/>
                    <a:pt x="274" y="235"/>
                  </a:cubicBezTo>
                  <a:cubicBezTo>
                    <a:pt x="272" y="232"/>
                    <a:pt x="272" y="232"/>
                    <a:pt x="272" y="232"/>
                  </a:cubicBezTo>
                  <a:cubicBezTo>
                    <a:pt x="272" y="232"/>
                    <a:pt x="266" y="239"/>
                    <a:pt x="266" y="242"/>
                  </a:cubicBezTo>
                  <a:cubicBezTo>
                    <a:pt x="265" y="245"/>
                    <a:pt x="266" y="247"/>
                    <a:pt x="266" y="248"/>
                  </a:cubicBezTo>
                  <a:cubicBezTo>
                    <a:pt x="266" y="249"/>
                    <a:pt x="264" y="250"/>
                    <a:pt x="265" y="251"/>
                  </a:cubicBezTo>
                  <a:close/>
                  <a:moveTo>
                    <a:pt x="282" y="233"/>
                  </a:moveTo>
                  <a:cubicBezTo>
                    <a:pt x="282" y="233"/>
                    <a:pt x="287" y="233"/>
                    <a:pt x="289" y="232"/>
                  </a:cubicBezTo>
                  <a:cubicBezTo>
                    <a:pt x="292" y="231"/>
                    <a:pt x="290" y="226"/>
                    <a:pt x="290" y="226"/>
                  </a:cubicBezTo>
                  <a:cubicBezTo>
                    <a:pt x="290" y="226"/>
                    <a:pt x="297" y="222"/>
                    <a:pt x="301" y="221"/>
                  </a:cubicBezTo>
                  <a:cubicBezTo>
                    <a:pt x="303" y="220"/>
                    <a:pt x="298" y="215"/>
                    <a:pt x="296" y="215"/>
                  </a:cubicBezTo>
                  <a:cubicBezTo>
                    <a:pt x="293" y="215"/>
                    <a:pt x="298" y="219"/>
                    <a:pt x="296" y="220"/>
                  </a:cubicBezTo>
                  <a:cubicBezTo>
                    <a:pt x="294" y="221"/>
                    <a:pt x="292" y="215"/>
                    <a:pt x="292" y="215"/>
                  </a:cubicBezTo>
                  <a:cubicBezTo>
                    <a:pt x="288" y="219"/>
                    <a:pt x="288" y="219"/>
                    <a:pt x="288" y="219"/>
                  </a:cubicBezTo>
                  <a:cubicBezTo>
                    <a:pt x="285" y="220"/>
                    <a:pt x="285" y="220"/>
                    <a:pt x="285" y="220"/>
                  </a:cubicBezTo>
                  <a:cubicBezTo>
                    <a:pt x="285" y="223"/>
                    <a:pt x="285" y="223"/>
                    <a:pt x="285" y="223"/>
                  </a:cubicBezTo>
                  <a:cubicBezTo>
                    <a:pt x="282" y="224"/>
                    <a:pt x="282" y="224"/>
                    <a:pt x="282" y="224"/>
                  </a:cubicBezTo>
                  <a:cubicBezTo>
                    <a:pt x="282" y="227"/>
                    <a:pt x="282" y="227"/>
                    <a:pt x="282" y="227"/>
                  </a:cubicBezTo>
                  <a:cubicBezTo>
                    <a:pt x="284" y="229"/>
                    <a:pt x="284" y="229"/>
                    <a:pt x="284" y="229"/>
                  </a:cubicBezTo>
                  <a:lnTo>
                    <a:pt x="282" y="233"/>
                  </a:lnTo>
                  <a:close/>
                  <a:moveTo>
                    <a:pt x="303" y="221"/>
                  </a:moveTo>
                  <a:cubicBezTo>
                    <a:pt x="303" y="223"/>
                    <a:pt x="301" y="226"/>
                    <a:pt x="301" y="226"/>
                  </a:cubicBezTo>
                  <a:cubicBezTo>
                    <a:pt x="310" y="222"/>
                    <a:pt x="310" y="222"/>
                    <a:pt x="310" y="222"/>
                  </a:cubicBezTo>
                  <a:cubicBezTo>
                    <a:pt x="311" y="216"/>
                    <a:pt x="311" y="216"/>
                    <a:pt x="311" y="216"/>
                  </a:cubicBezTo>
                  <a:cubicBezTo>
                    <a:pt x="313" y="220"/>
                    <a:pt x="313" y="220"/>
                    <a:pt x="313" y="220"/>
                  </a:cubicBezTo>
                  <a:cubicBezTo>
                    <a:pt x="322" y="207"/>
                    <a:pt x="322" y="207"/>
                    <a:pt x="322" y="207"/>
                  </a:cubicBezTo>
                  <a:cubicBezTo>
                    <a:pt x="322" y="207"/>
                    <a:pt x="317" y="208"/>
                    <a:pt x="317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2" y="209"/>
                    <a:pt x="312" y="209"/>
                    <a:pt x="312" y="209"/>
                  </a:cubicBezTo>
                  <a:cubicBezTo>
                    <a:pt x="305" y="213"/>
                    <a:pt x="305" y="213"/>
                    <a:pt x="305" y="213"/>
                  </a:cubicBezTo>
                  <a:cubicBezTo>
                    <a:pt x="306" y="217"/>
                    <a:pt x="306" y="217"/>
                    <a:pt x="306" y="217"/>
                  </a:cubicBezTo>
                  <a:cubicBezTo>
                    <a:pt x="303" y="216"/>
                    <a:pt x="303" y="216"/>
                    <a:pt x="303" y="216"/>
                  </a:cubicBezTo>
                  <a:cubicBezTo>
                    <a:pt x="303" y="216"/>
                    <a:pt x="304" y="219"/>
                    <a:pt x="303" y="221"/>
                  </a:cubicBezTo>
                  <a:close/>
                  <a:moveTo>
                    <a:pt x="362" y="187"/>
                  </a:moveTo>
                  <a:cubicBezTo>
                    <a:pt x="362" y="187"/>
                    <a:pt x="366" y="187"/>
                    <a:pt x="367" y="186"/>
                  </a:cubicBezTo>
                  <a:cubicBezTo>
                    <a:pt x="369" y="186"/>
                    <a:pt x="372" y="184"/>
                    <a:pt x="372" y="184"/>
                  </a:cubicBezTo>
                  <a:cubicBezTo>
                    <a:pt x="367" y="178"/>
                    <a:pt x="367" y="178"/>
                    <a:pt x="367" y="178"/>
                  </a:cubicBezTo>
                  <a:lnTo>
                    <a:pt x="362" y="187"/>
                  </a:lnTo>
                  <a:close/>
                  <a:moveTo>
                    <a:pt x="378" y="177"/>
                  </a:moveTo>
                  <a:cubicBezTo>
                    <a:pt x="377" y="175"/>
                    <a:pt x="376" y="174"/>
                    <a:pt x="374" y="174"/>
                  </a:cubicBezTo>
                  <a:cubicBezTo>
                    <a:pt x="371" y="173"/>
                    <a:pt x="369" y="175"/>
                    <a:pt x="369" y="175"/>
                  </a:cubicBezTo>
                  <a:cubicBezTo>
                    <a:pt x="369" y="175"/>
                    <a:pt x="370" y="182"/>
                    <a:pt x="373" y="182"/>
                  </a:cubicBezTo>
                  <a:cubicBezTo>
                    <a:pt x="375" y="183"/>
                    <a:pt x="379" y="178"/>
                    <a:pt x="378" y="177"/>
                  </a:cubicBezTo>
                  <a:close/>
                  <a:moveTo>
                    <a:pt x="352" y="177"/>
                  </a:moveTo>
                  <a:cubicBezTo>
                    <a:pt x="355" y="179"/>
                    <a:pt x="357" y="179"/>
                    <a:pt x="357" y="179"/>
                  </a:cubicBezTo>
                  <a:cubicBezTo>
                    <a:pt x="357" y="174"/>
                    <a:pt x="357" y="174"/>
                    <a:pt x="357" y="174"/>
                  </a:cubicBezTo>
                  <a:cubicBezTo>
                    <a:pt x="350" y="171"/>
                    <a:pt x="350" y="171"/>
                    <a:pt x="350" y="171"/>
                  </a:cubicBezTo>
                  <a:cubicBezTo>
                    <a:pt x="348" y="173"/>
                    <a:pt x="348" y="173"/>
                    <a:pt x="348" y="173"/>
                  </a:cubicBezTo>
                  <a:cubicBezTo>
                    <a:pt x="348" y="173"/>
                    <a:pt x="350" y="177"/>
                    <a:pt x="352" y="177"/>
                  </a:cubicBezTo>
                  <a:close/>
                  <a:moveTo>
                    <a:pt x="348" y="178"/>
                  </a:moveTo>
                  <a:cubicBezTo>
                    <a:pt x="344" y="183"/>
                    <a:pt x="344" y="183"/>
                    <a:pt x="344" y="183"/>
                  </a:cubicBezTo>
                  <a:cubicBezTo>
                    <a:pt x="348" y="188"/>
                    <a:pt x="348" y="188"/>
                    <a:pt x="348" y="188"/>
                  </a:cubicBezTo>
                  <a:cubicBezTo>
                    <a:pt x="344" y="189"/>
                    <a:pt x="344" y="189"/>
                    <a:pt x="344" y="189"/>
                  </a:cubicBezTo>
                  <a:cubicBezTo>
                    <a:pt x="337" y="201"/>
                    <a:pt x="337" y="201"/>
                    <a:pt x="337" y="201"/>
                  </a:cubicBezTo>
                  <a:cubicBezTo>
                    <a:pt x="343" y="185"/>
                    <a:pt x="343" y="185"/>
                    <a:pt x="343" y="185"/>
                  </a:cubicBezTo>
                  <a:cubicBezTo>
                    <a:pt x="341" y="184"/>
                    <a:pt x="341" y="184"/>
                    <a:pt x="341" y="184"/>
                  </a:cubicBezTo>
                  <a:cubicBezTo>
                    <a:pt x="341" y="184"/>
                    <a:pt x="342" y="177"/>
                    <a:pt x="338" y="175"/>
                  </a:cubicBezTo>
                  <a:cubicBezTo>
                    <a:pt x="333" y="173"/>
                    <a:pt x="333" y="185"/>
                    <a:pt x="333" y="185"/>
                  </a:cubicBezTo>
                  <a:cubicBezTo>
                    <a:pt x="330" y="186"/>
                    <a:pt x="330" y="186"/>
                    <a:pt x="330" y="186"/>
                  </a:cubicBezTo>
                  <a:cubicBezTo>
                    <a:pt x="331" y="197"/>
                    <a:pt x="331" y="197"/>
                    <a:pt x="331" y="197"/>
                  </a:cubicBezTo>
                  <a:cubicBezTo>
                    <a:pt x="324" y="202"/>
                    <a:pt x="324" y="202"/>
                    <a:pt x="324" y="202"/>
                  </a:cubicBezTo>
                  <a:cubicBezTo>
                    <a:pt x="325" y="206"/>
                    <a:pt x="325" y="206"/>
                    <a:pt x="325" y="206"/>
                  </a:cubicBezTo>
                  <a:cubicBezTo>
                    <a:pt x="319" y="218"/>
                    <a:pt x="319" y="218"/>
                    <a:pt x="319" y="218"/>
                  </a:cubicBezTo>
                  <a:cubicBezTo>
                    <a:pt x="322" y="218"/>
                    <a:pt x="322" y="218"/>
                    <a:pt x="322" y="218"/>
                  </a:cubicBezTo>
                  <a:cubicBezTo>
                    <a:pt x="331" y="208"/>
                    <a:pt x="331" y="208"/>
                    <a:pt x="331" y="208"/>
                  </a:cubicBezTo>
                  <a:cubicBezTo>
                    <a:pt x="328" y="214"/>
                    <a:pt x="328" y="214"/>
                    <a:pt x="328" y="214"/>
                  </a:cubicBezTo>
                  <a:cubicBezTo>
                    <a:pt x="335" y="215"/>
                    <a:pt x="335" y="215"/>
                    <a:pt x="335" y="215"/>
                  </a:cubicBezTo>
                  <a:cubicBezTo>
                    <a:pt x="336" y="215"/>
                    <a:pt x="337" y="209"/>
                    <a:pt x="337" y="209"/>
                  </a:cubicBezTo>
                  <a:cubicBezTo>
                    <a:pt x="340" y="211"/>
                    <a:pt x="340" y="211"/>
                    <a:pt x="340" y="211"/>
                  </a:cubicBezTo>
                  <a:cubicBezTo>
                    <a:pt x="340" y="211"/>
                    <a:pt x="345" y="202"/>
                    <a:pt x="346" y="200"/>
                  </a:cubicBezTo>
                  <a:cubicBezTo>
                    <a:pt x="347" y="198"/>
                    <a:pt x="354" y="198"/>
                    <a:pt x="354" y="198"/>
                  </a:cubicBezTo>
                  <a:cubicBezTo>
                    <a:pt x="354" y="198"/>
                    <a:pt x="357" y="193"/>
                    <a:pt x="358" y="188"/>
                  </a:cubicBezTo>
                  <a:cubicBezTo>
                    <a:pt x="359" y="184"/>
                    <a:pt x="348" y="178"/>
                    <a:pt x="348" y="178"/>
                  </a:cubicBezTo>
                  <a:close/>
                  <a:moveTo>
                    <a:pt x="330" y="179"/>
                  </a:moveTo>
                  <a:cubicBezTo>
                    <a:pt x="330" y="174"/>
                    <a:pt x="330" y="174"/>
                    <a:pt x="330" y="174"/>
                  </a:cubicBezTo>
                  <a:cubicBezTo>
                    <a:pt x="335" y="174"/>
                    <a:pt x="335" y="174"/>
                    <a:pt x="335" y="174"/>
                  </a:cubicBezTo>
                  <a:cubicBezTo>
                    <a:pt x="343" y="162"/>
                    <a:pt x="343" y="162"/>
                    <a:pt x="343" y="162"/>
                  </a:cubicBezTo>
                  <a:cubicBezTo>
                    <a:pt x="343" y="162"/>
                    <a:pt x="351" y="146"/>
                    <a:pt x="341" y="155"/>
                  </a:cubicBezTo>
                  <a:cubicBezTo>
                    <a:pt x="331" y="162"/>
                    <a:pt x="326" y="174"/>
                    <a:pt x="327" y="177"/>
                  </a:cubicBezTo>
                  <a:cubicBezTo>
                    <a:pt x="328" y="181"/>
                    <a:pt x="330" y="179"/>
                    <a:pt x="330" y="179"/>
                  </a:cubicBezTo>
                  <a:close/>
                  <a:moveTo>
                    <a:pt x="312" y="197"/>
                  </a:moveTo>
                  <a:cubicBezTo>
                    <a:pt x="315" y="194"/>
                    <a:pt x="319" y="192"/>
                    <a:pt x="319" y="192"/>
                  </a:cubicBezTo>
                  <a:cubicBezTo>
                    <a:pt x="313" y="199"/>
                    <a:pt x="313" y="199"/>
                    <a:pt x="313" y="199"/>
                  </a:cubicBezTo>
                  <a:cubicBezTo>
                    <a:pt x="317" y="201"/>
                    <a:pt x="317" y="201"/>
                    <a:pt x="317" y="201"/>
                  </a:cubicBezTo>
                  <a:cubicBezTo>
                    <a:pt x="327" y="191"/>
                    <a:pt x="327" y="191"/>
                    <a:pt x="327" y="191"/>
                  </a:cubicBezTo>
                  <a:cubicBezTo>
                    <a:pt x="325" y="187"/>
                    <a:pt x="325" y="187"/>
                    <a:pt x="325" y="187"/>
                  </a:cubicBezTo>
                  <a:cubicBezTo>
                    <a:pt x="327" y="185"/>
                    <a:pt x="327" y="185"/>
                    <a:pt x="327" y="185"/>
                  </a:cubicBezTo>
                  <a:cubicBezTo>
                    <a:pt x="322" y="171"/>
                    <a:pt x="322" y="171"/>
                    <a:pt x="322" y="171"/>
                  </a:cubicBezTo>
                  <a:cubicBezTo>
                    <a:pt x="315" y="172"/>
                    <a:pt x="315" y="172"/>
                    <a:pt x="315" y="172"/>
                  </a:cubicBezTo>
                  <a:cubicBezTo>
                    <a:pt x="320" y="183"/>
                    <a:pt x="320" y="183"/>
                    <a:pt x="320" y="183"/>
                  </a:cubicBezTo>
                  <a:cubicBezTo>
                    <a:pt x="317" y="183"/>
                    <a:pt x="317" y="183"/>
                    <a:pt x="317" y="183"/>
                  </a:cubicBezTo>
                  <a:cubicBezTo>
                    <a:pt x="317" y="188"/>
                    <a:pt x="317" y="188"/>
                    <a:pt x="317" y="188"/>
                  </a:cubicBezTo>
                  <a:cubicBezTo>
                    <a:pt x="309" y="186"/>
                    <a:pt x="309" y="186"/>
                    <a:pt x="309" y="186"/>
                  </a:cubicBezTo>
                  <a:cubicBezTo>
                    <a:pt x="309" y="186"/>
                    <a:pt x="306" y="191"/>
                    <a:pt x="305" y="194"/>
                  </a:cubicBezTo>
                  <a:cubicBezTo>
                    <a:pt x="303" y="199"/>
                    <a:pt x="308" y="198"/>
                    <a:pt x="312" y="197"/>
                  </a:cubicBezTo>
                  <a:close/>
                  <a:moveTo>
                    <a:pt x="309" y="186"/>
                  </a:moveTo>
                  <a:cubicBezTo>
                    <a:pt x="309" y="186"/>
                    <a:pt x="309" y="186"/>
                    <a:pt x="309" y="186"/>
                  </a:cubicBezTo>
                  <a:moveTo>
                    <a:pt x="313" y="206"/>
                  </a:moveTo>
                  <a:cubicBezTo>
                    <a:pt x="322" y="206"/>
                    <a:pt x="319" y="202"/>
                    <a:pt x="313" y="202"/>
                  </a:cubicBezTo>
                  <a:cubicBezTo>
                    <a:pt x="307" y="202"/>
                    <a:pt x="306" y="206"/>
                    <a:pt x="313" y="206"/>
                  </a:cubicBezTo>
                  <a:close/>
                  <a:moveTo>
                    <a:pt x="361" y="157"/>
                  </a:moveTo>
                  <a:cubicBezTo>
                    <a:pt x="367" y="159"/>
                    <a:pt x="367" y="159"/>
                    <a:pt x="367" y="159"/>
                  </a:cubicBezTo>
                  <a:cubicBezTo>
                    <a:pt x="360" y="165"/>
                    <a:pt x="360" y="165"/>
                    <a:pt x="360" y="165"/>
                  </a:cubicBezTo>
                  <a:cubicBezTo>
                    <a:pt x="362" y="168"/>
                    <a:pt x="362" y="168"/>
                    <a:pt x="362" y="168"/>
                  </a:cubicBezTo>
                  <a:cubicBezTo>
                    <a:pt x="362" y="168"/>
                    <a:pt x="368" y="170"/>
                    <a:pt x="371" y="168"/>
                  </a:cubicBezTo>
                  <a:cubicBezTo>
                    <a:pt x="376" y="157"/>
                    <a:pt x="376" y="157"/>
                    <a:pt x="376" y="157"/>
                  </a:cubicBezTo>
                  <a:cubicBezTo>
                    <a:pt x="387" y="158"/>
                    <a:pt x="387" y="158"/>
                    <a:pt x="387" y="158"/>
                  </a:cubicBezTo>
                  <a:cubicBezTo>
                    <a:pt x="385" y="151"/>
                    <a:pt x="385" y="151"/>
                    <a:pt x="385" y="151"/>
                  </a:cubicBezTo>
                  <a:cubicBezTo>
                    <a:pt x="389" y="144"/>
                    <a:pt x="389" y="144"/>
                    <a:pt x="389" y="144"/>
                  </a:cubicBezTo>
                  <a:cubicBezTo>
                    <a:pt x="389" y="144"/>
                    <a:pt x="391" y="135"/>
                    <a:pt x="384" y="132"/>
                  </a:cubicBezTo>
                  <a:cubicBezTo>
                    <a:pt x="376" y="129"/>
                    <a:pt x="370" y="139"/>
                    <a:pt x="370" y="139"/>
                  </a:cubicBezTo>
                  <a:cubicBezTo>
                    <a:pt x="375" y="145"/>
                    <a:pt x="375" y="145"/>
                    <a:pt x="375" y="145"/>
                  </a:cubicBezTo>
                  <a:cubicBezTo>
                    <a:pt x="371" y="143"/>
                    <a:pt x="371" y="143"/>
                    <a:pt x="371" y="143"/>
                  </a:cubicBezTo>
                  <a:cubicBezTo>
                    <a:pt x="371" y="143"/>
                    <a:pt x="362" y="144"/>
                    <a:pt x="362" y="145"/>
                  </a:cubicBezTo>
                  <a:cubicBezTo>
                    <a:pt x="362" y="150"/>
                    <a:pt x="362" y="150"/>
                    <a:pt x="362" y="150"/>
                  </a:cubicBezTo>
                  <a:cubicBezTo>
                    <a:pt x="367" y="152"/>
                    <a:pt x="367" y="152"/>
                    <a:pt x="367" y="152"/>
                  </a:cubicBezTo>
                  <a:cubicBezTo>
                    <a:pt x="360" y="155"/>
                    <a:pt x="360" y="155"/>
                    <a:pt x="360" y="155"/>
                  </a:cubicBezTo>
                  <a:lnTo>
                    <a:pt x="361" y="157"/>
                  </a:lnTo>
                  <a:close/>
                  <a:moveTo>
                    <a:pt x="401" y="132"/>
                  </a:moveTo>
                  <a:cubicBezTo>
                    <a:pt x="406" y="130"/>
                    <a:pt x="406" y="127"/>
                    <a:pt x="406" y="127"/>
                  </a:cubicBezTo>
                  <a:cubicBezTo>
                    <a:pt x="404" y="127"/>
                    <a:pt x="404" y="127"/>
                    <a:pt x="404" y="127"/>
                  </a:cubicBezTo>
                  <a:cubicBezTo>
                    <a:pt x="404" y="127"/>
                    <a:pt x="405" y="121"/>
                    <a:pt x="407" y="120"/>
                  </a:cubicBezTo>
                  <a:cubicBezTo>
                    <a:pt x="408" y="119"/>
                    <a:pt x="410" y="118"/>
                    <a:pt x="410" y="118"/>
                  </a:cubicBezTo>
                  <a:cubicBezTo>
                    <a:pt x="410" y="118"/>
                    <a:pt x="408" y="111"/>
                    <a:pt x="403" y="112"/>
                  </a:cubicBezTo>
                  <a:cubicBezTo>
                    <a:pt x="399" y="112"/>
                    <a:pt x="401" y="119"/>
                    <a:pt x="401" y="119"/>
                  </a:cubicBezTo>
                  <a:cubicBezTo>
                    <a:pt x="397" y="118"/>
                    <a:pt x="397" y="118"/>
                    <a:pt x="397" y="118"/>
                  </a:cubicBezTo>
                  <a:cubicBezTo>
                    <a:pt x="393" y="121"/>
                    <a:pt x="393" y="121"/>
                    <a:pt x="393" y="121"/>
                  </a:cubicBezTo>
                  <a:cubicBezTo>
                    <a:pt x="394" y="124"/>
                    <a:pt x="394" y="124"/>
                    <a:pt x="394" y="124"/>
                  </a:cubicBezTo>
                  <a:cubicBezTo>
                    <a:pt x="390" y="123"/>
                    <a:pt x="390" y="123"/>
                    <a:pt x="390" y="123"/>
                  </a:cubicBezTo>
                  <a:cubicBezTo>
                    <a:pt x="389" y="126"/>
                    <a:pt x="389" y="126"/>
                    <a:pt x="389" y="126"/>
                  </a:cubicBezTo>
                  <a:cubicBezTo>
                    <a:pt x="390" y="129"/>
                    <a:pt x="390" y="129"/>
                    <a:pt x="390" y="129"/>
                  </a:cubicBezTo>
                  <a:cubicBezTo>
                    <a:pt x="388" y="128"/>
                    <a:pt x="388" y="128"/>
                    <a:pt x="388" y="128"/>
                  </a:cubicBezTo>
                  <a:cubicBezTo>
                    <a:pt x="388" y="132"/>
                    <a:pt x="388" y="132"/>
                    <a:pt x="388" y="132"/>
                  </a:cubicBezTo>
                  <a:cubicBezTo>
                    <a:pt x="388" y="132"/>
                    <a:pt x="395" y="134"/>
                    <a:pt x="401" y="132"/>
                  </a:cubicBezTo>
                  <a:close/>
                  <a:moveTo>
                    <a:pt x="408" y="111"/>
                  </a:moveTo>
                  <a:cubicBezTo>
                    <a:pt x="410" y="112"/>
                    <a:pt x="411" y="112"/>
                    <a:pt x="411" y="112"/>
                  </a:cubicBezTo>
                  <a:cubicBezTo>
                    <a:pt x="412" y="115"/>
                    <a:pt x="412" y="115"/>
                    <a:pt x="412" y="115"/>
                  </a:cubicBezTo>
                  <a:cubicBezTo>
                    <a:pt x="412" y="115"/>
                    <a:pt x="420" y="113"/>
                    <a:pt x="420" y="109"/>
                  </a:cubicBezTo>
                  <a:cubicBezTo>
                    <a:pt x="420" y="106"/>
                    <a:pt x="420" y="106"/>
                    <a:pt x="420" y="106"/>
                  </a:cubicBezTo>
                  <a:cubicBezTo>
                    <a:pt x="420" y="106"/>
                    <a:pt x="426" y="104"/>
                    <a:pt x="424" y="102"/>
                  </a:cubicBezTo>
                  <a:cubicBezTo>
                    <a:pt x="423" y="99"/>
                    <a:pt x="418" y="100"/>
                    <a:pt x="418" y="100"/>
                  </a:cubicBezTo>
                  <a:cubicBezTo>
                    <a:pt x="418" y="100"/>
                    <a:pt x="416" y="96"/>
                    <a:pt x="411" y="97"/>
                  </a:cubicBezTo>
                  <a:cubicBezTo>
                    <a:pt x="408" y="98"/>
                    <a:pt x="403" y="106"/>
                    <a:pt x="403" y="106"/>
                  </a:cubicBezTo>
                  <a:cubicBezTo>
                    <a:pt x="403" y="106"/>
                    <a:pt x="406" y="110"/>
                    <a:pt x="408" y="111"/>
                  </a:cubicBezTo>
                  <a:close/>
                  <a:moveTo>
                    <a:pt x="424" y="106"/>
                  </a:moveTo>
                  <a:cubicBezTo>
                    <a:pt x="421" y="111"/>
                    <a:pt x="421" y="111"/>
                    <a:pt x="421" y="111"/>
                  </a:cubicBezTo>
                  <a:cubicBezTo>
                    <a:pt x="428" y="111"/>
                    <a:pt x="428" y="111"/>
                    <a:pt x="428" y="111"/>
                  </a:cubicBezTo>
                  <a:cubicBezTo>
                    <a:pt x="433" y="100"/>
                    <a:pt x="433" y="100"/>
                    <a:pt x="433" y="100"/>
                  </a:cubicBezTo>
                  <a:cubicBezTo>
                    <a:pt x="429" y="100"/>
                    <a:pt x="429" y="100"/>
                    <a:pt x="429" y="100"/>
                  </a:cubicBezTo>
                  <a:lnTo>
                    <a:pt x="424" y="106"/>
                  </a:lnTo>
                  <a:close/>
                  <a:moveTo>
                    <a:pt x="426" y="97"/>
                  </a:moveTo>
                  <a:cubicBezTo>
                    <a:pt x="433" y="98"/>
                    <a:pt x="434" y="97"/>
                    <a:pt x="433" y="93"/>
                  </a:cubicBezTo>
                  <a:cubicBezTo>
                    <a:pt x="431" y="90"/>
                    <a:pt x="427" y="87"/>
                    <a:pt x="427" y="87"/>
                  </a:cubicBezTo>
                  <a:cubicBezTo>
                    <a:pt x="426" y="91"/>
                    <a:pt x="426" y="91"/>
                    <a:pt x="426" y="91"/>
                  </a:cubicBezTo>
                  <a:cubicBezTo>
                    <a:pt x="422" y="83"/>
                    <a:pt x="422" y="83"/>
                    <a:pt x="422" y="83"/>
                  </a:cubicBezTo>
                  <a:cubicBezTo>
                    <a:pt x="420" y="87"/>
                    <a:pt x="420" y="87"/>
                    <a:pt x="420" y="87"/>
                  </a:cubicBezTo>
                  <a:cubicBezTo>
                    <a:pt x="424" y="94"/>
                    <a:pt x="424" y="94"/>
                    <a:pt x="424" y="94"/>
                  </a:cubicBezTo>
                  <a:cubicBezTo>
                    <a:pt x="424" y="94"/>
                    <a:pt x="422" y="96"/>
                    <a:pt x="426" y="97"/>
                  </a:cubicBezTo>
                  <a:close/>
                  <a:moveTo>
                    <a:pt x="421" y="95"/>
                  </a:moveTo>
                  <a:cubicBezTo>
                    <a:pt x="417" y="91"/>
                    <a:pt x="417" y="91"/>
                    <a:pt x="417" y="91"/>
                  </a:cubicBezTo>
                  <a:cubicBezTo>
                    <a:pt x="417" y="94"/>
                    <a:pt x="417" y="94"/>
                    <a:pt x="417" y="94"/>
                  </a:cubicBezTo>
                  <a:lnTo>
                    <a:pt x="421" y="95"/>
                  </a:lnTo>
                  <a:close/>
                  <a:moveTo>
                    <a:pt x="413" y="95"/>
                  </a:moveTo>
                  <a:cubicBezTo>
                    <a:pt x="415" y="87"/>
                    <a:pt x="415" y="87"/>
                    <a:pt x="415" y="87"/>
                  </a:cubicBezTo>
                  <a:cubicBezTo>
                    <a:pt x="409" y="84"/>
                    <a:pt x="409" y="84"/>
                    <a:pt x="409" y="84"/>
                  </a:cubicBezTo>
                  <a:cubicBezTo>
                    <a:pt x="409" y="95"/>
                    <a:pt x="409" y="95"/>
                    <a:pt x="409" y="95"/>
                  </a:cubicBezTo>
                  <a:lnTo>
                    <a:pt x="413" y="95"/>
                  </a:lnTo>
                  <a:close/>
                  <a:moveTo>
                    <a:pt x="407" y="97"/>
                  </a:moveTo>
                  <a:cubicBezTo>
                    <a:pt x="403" y="94"/>
                    <a:pt x="403" y="94"/>
                    <a:pt x="403" y="94"/>
                  </a:cubicBezTo>
                  <a:cubicBezTo>
                    <a:pt x="403" y="98"/>
                    <a:pt x="403" y="98"/>
                    <a:pt x="403" y="98"/>
                  </a:cubicBezTo>
                  <a:cubicBezTo>
                    <a:pt x="397" y="96"/>
                    <a:pt x="397" y="96"/>
                    <a:pt x="397" y="96"/>
                  </a:cubicBezTo>
                  <a:cubicBezTo>
                    <a:pt x="400" y="103"/>
                    <a:pt x="400" y="103"/>
                    <a:pt x="400" y="103"/>
                  </a:cubicBezTo>
                  <a:lnTo>
                    <a:pt x="407" y="97"/>
                  </a:lnTo>
                  <a:close/>
                  <a:moveTo>
                    <a:pt x="443" y="96"/>
                  </a:moveTo>
                  <a:cubicBezTo>
                    <a:pt x="449" y="97"/>
                    <a:pt x="452" y="90"/>
                    <a:pt x="449" y="84"/>
                  </a:cubicBezTo>
                  <a:cubicBezTo>
                    <a:pt x="446" y="79"/>
                    <a:pt x="441" y="83"/>
                    <a:pt x="440" y="90"/>
                  </a:cubicBezTo>
                  <a:cubicBezTo>
                    <a:pt x="439" y="95"/>
                    <a:pt x="443" y="96"/>
                    <a:pt x="443" y="96"/>
                  </a:cubicBezTo>
                  <a:close/>
                  <a:moveTo>
                    <a:pt x="455" y="99"/>
                  </a:moveTo>
                  <a:cubicBezTo>
                    <a:pt x="451" y="96"/>
                    <a:pt x="451" y="96"/>
                    <a:pt x="451" y="96"/>
                  </a:cubicBezTo>
                  <a:cubicBezTo>
                    <a:pt x="451" y="96"/>
                    <a:pt x="449" y="99"/>
                    <a:pt x="448" y="100"/>
                  </a:cubicBezTo>
                  <a:lnTo>
                    <a:pt x="455" y="99"/>
                  </a:lnTo>
                  <a:close/>
                  <a:moveTo>
                    <a:pt x="445" y="105"/>
                  </a:moveTo>
                  <a:cubicBezTo>
                    <a:pt x="444" y="111"/>
                    <a:pt x="444" y="111"/>
                    <a:pt x="444" y="111"/>
                  </a:cubicBezTo>
                  <a:cubicBezTo>
                    <a:pt x="449" y="109"/>
                    <a:pt x="449" y="109"/>
                    <a:pt x="449" y="109"/>
                  </a:cubicBezTo>
                  <a:cubicBezTo>
                    <a:pt x="448" y="104"/>
                    <a:pt x="448" y="104"/>
                    <a:pt x="448" y="104"/>
                  </a:cubicBezTo>
                  <a:lnTo>
                    <a:pt x="445" y="105"/>
                  </a:lnTo>
                  <a:close/>
                  <a:moveTo>
                    <a:pt x="474" y="58"/>
                  </a:moveTo>
                  <a:cubicBezTo>
                    <a:pt x="479" y="58"/>
                    <a:pt x="479" y="58"/>
                    <a:pt x="479" y="58"/>
                  </a:cubicBezTo>
                  <a:cubicBezTo>
                    <a:pt x="476" y="63"/>
                    <a:pt x="476" y="63"/>
                    <a:pt x="476" y="63"/>
                  </a:cubicBezTo>
                  <a:cubicBezTo>
                    <a:pt x="478" y="65"/>
                    <a:pt x="484" y="64"/>
                    <a:pt x="492" y="60"/>
                  </a:cubicBezTo>
                  <a:cubicBezTo>
                    <a:pt x="500" y="56"/>
                    <a:pt x="497" y="50"/>
                    <a:pt x="497" y="50"/>
                  </a:cubicBezTo>
                  <a:cubicBezTo>
                    <a:pt x="504" y="41"/>
                    <a:pt x="504" y="41"/>
                    <a:pt x="504" y="41"/>
                  </a:cubicBezTo>
                  <a:cubicBezTo>
                    <a:pt x="500" y="36"/>
                    <a:pt x="500" y="36"/>
                    <a:pt x="500" y="36"/>
                  </a:cubicBezTo>
                  <a:cubicBezTo>
                    <a:pt x="492" y="40"/>
                    <a:pt x="492" y="40"/>
                    <a:pt x="492" y="40"/>
                  </a:cubicBezTo>
                  <a:cubicBezTo>
                    <a:pt x="493" y="48"/>
                    <a:pt x="493" y="48"/>
                    <a:pt x="493" y="48"/>
                  </a:cubicBezTo>
                  <a:cubicBezTo>
                    <a:pt x="488" y="44"/>
                    <a:pt x="488" y="44"/>
                    <a:pt x="488" y="44"/>
                  </a:cubicBezTo>
                  <a:cubicBezTo>
                    <a:pt x="486" y="46"/>
                    <a:pt x="486" y="46"/>
                    <a:pt x="486" y="46"/>
                  </a:cubicBezTo>
                  <a:cubicBezTo>
                    <a:pt x="490" y="52"/>
                    <a:pt x="490" y="52"/>
                    <a:pt x="490" y="52"/>
                  </a:cubicBezTo>
                  <a:cubicBezTo>
                    <a:pt x="483" y="48"/>
                    <a:pt x="483" y="48"/>
                    <a:pt x="483" y="48"/>
                  </a:cubicBezTo>
                  <a:cubicBezTo>
                    <a:pt x="478" y="48"/>
                    <a:pt x="478" y="48"/>
                    <a:pt x="478" y="48"/>
                  </a:cubicBezTo>
                  <a:cubicBezTo>
                    <a:pt x="479" y="53"/>
                    <a:pt x="479" y="53"/>
                    <a:pt x="479" y="53"/>
                  </a:cubicBezTo>
                  <a:cubicBezTo>
                    <a:pt x="472" y="55"/>
                    <a:pt x="472" y="55"/>
                    <a:pt x="472" y="55"/>
                  </a:cubicBezTo>
                  <a:lnTo>
                    <a:pt x="474" y="58"/>
                  </a:lnTo>
                  <a:close/>
                  <a:moveTo>
                    <a:pt x="484" y="73"/>
                  </a:moveTo>
                  <a:cubicBezTo>
                    <a:pt x="484" y="76"/>
                    <a:pt x="489" y="76"/>
                    <a:pt x="489" y="76"/>
                  </a:cubicBezTo>
                  <a:cubicBezTo>
                    <a:pt x="489" y="76"/>
                    <a:pt x="498" y="77"/>
                    <a:pt x="497" y="73"/>
                  </a:cubicBezTo>
                  <a:cubicBezTo>
                    <a:pt x="497" y="68"/>
                    <a:pt x="482" y="66"/>
                    <a:pt x="484" y="73"/>
                  </a:cubicBezTo>
                  <a:close/>
                  <a:moveTo>
                    <a:pt x="503" y="55"/>
                  </a:moveTo>
                  <a:cubicBezTo>
                    <a:pt x="501" y="59"/>
                    <a:pt x="501" y="59"/>
                    <a:pt x="501" y="59"/>
                  </a:cubicBezTo>
                  <a:cubicBezTo>
                    <a:pt x="499" y="57"/>
                    <a:pt x="499" y="57"/>
                    <a:pt x="499" y="57"/>
                  </a:cubicBezTo>
                  <a:cubicBezTo>
                    <a:pt x="493" y="66"/>
                    <a:pt x="493" y="66"/>
                    <a:pt x="493" y="66"/>
                  </a:cubicBezTo>
                  <a:cubicBezTo>
                    <a:pt x="499" y="68"/>
                    <a:pt x="499" y="68"/>
                    <a:pt x="499" y="68"/>
                  </a:cubicBezTo>
                  <a:cubicBezTo>
                    <a:pt x="500" y="66"/>
                    <a:pt x="500" y="66"/>
                    <a:pt x="500" y="66"/>
                  </a:cubicBezTo>
                  <a:cubicBezTo>
                    <a:pt x="500" y="72"/>
                    <a:pt x="500" y="72"/>
                    <a:pt x="500" y="72"/>
                  </a:cubicBezTo>
                  <a:cubicBezTo>
                    <a:pt x="504" y="72"/>
                    <a:pt x="504" y="72"/>
                    <a:pt x="504" y="72"/>
                  </a:cubicBezTo>
                  <a:cubicBezTo>
                    <a:pt x="509" y="59"/>
                    <a:pt x="509" y="59"/>
                    <a:pt x="509" y="59"/>
                  </a:cubicBezTo>
                  <a:cubicBezTo>
                    <a:pt x="505" y="48"/>
                    <a:pt x="505" y="48"/>
                    <a:pt x="505" y="48"/>
                  </a:cubicBezTo>
                  <a:cubicBezTo>
                    <a:pt x="501" y="50"/>
                    <a:pt x="501" y="50"/>
                    <a:pt x="501" y="50"/>
                  </a:cubicBezTo>
                  <a:lnTo>
                    <a:pt x="503" y="55"/>
                  </a:lnTo>
                  <a:close/>
                  <a:moveTo>
                    <a:pt x="514" y="56"/>
                  </a:moveTo>
                  <a:cubicBezTo>
                    <a:pt x="517" y="56"/>
                    <a:pt x="521" y="48"/>
                    <a:pt x="516" y="43"/>
                  </a:cubicBezTo>
                  <a:cubicBezTo>
                    <a:pt x="509" y="37"/>
                    <a:pt x="505" y="43"/>
                    <a:pt x="508" y="50"/>
                  </a:cubicBezTo>
                  <a:cubicBezTo>
                    <a:pt x="508" y="50"/>
                    <a:pt x="510" y="56"/>
                    <a:pt x="514" y="56"/>
                  </a:cubicBezTo>
                  <a:close/>
                  <a:moveTo>
                    <a:pt x="513" y="22"/>
                  </a:moveTo>
                  <a:cubicBezTo>
                    <a:pt x="506" y="22"/>
                    <a:pt x="511" y="30"/>
                    <a:pt x="511" y="30"/>
                  </a:cubicBezTo>
                  <a:cubicBezTo>
                    <a:pt x="517" y="29"/>
                    <a:pt x="518" y="22"/>
                    <a:pt x="513" y="22"/>
                  </a:cubicBezTo>
                  <a:close/>
                  <a:moveTo>
                    <a:pt x="528" y="14"/>
                  </a:moveTo>
                  <a:cubicBezTo>
                    <a:pt x="523" y="17"/>
                    <a:pt x="523" y="17"/>
                    <a:pt x="523" y="17"/>
                  </a:cubicBezTo>
                  <a:cubicBezTo>
                    <a:pt x="531" y="19"/>
                    <a:pt x="531" y="19"/>
                    <a:pt x="531" y="19"/>
                  </a:cubicBezTo>
                  <a:lnTo>
                    <a:pt x="528" y="14"/>
                  </a:lnTo>
                  <a:close/>
                  <a:moveTo>
                    <a:pt x="538" y="19"/>
                  </a:moveTo>
                  <a:cubicBezTo>
                    <a:pt x="539" y="19"/>
                    <a:pt x="541" y="17"/>
                    <a:pt x="541" y="17"/>
                  </a:cubicBezTo>
                  <a:cubicBezTo>
                    <a:pt x="541" y="20"/>
                    <a:pt x="541" y="20"/>
                    <a:pt x="541" y="20"/>
                  </a:cubicBezTo>
                  <a:cubicBezTo>
                    <a:pt x="548" y="22"/>
                    <a:pt x="548" y="22"/>
                    <a:pt x="548" y="22"/>
                  </a:cubicBezTo>
                  <a:cubicBezTo>
                    <a:pt x="559" y="16"/>
                    <a:pt x="559" y="16"/>
                    <a:pt x="559" y="16"/>
                  </a:cubicBezTo>
                  <a:cubicBezTo>
                    <a:pt x="559" y="12"/>
                    <a:pt x="559" y="12"/>
                    <a:pt x="559" y="12"/>
                  </a:cubicBezTo>
                  <a:cubicBezTo>
                    <a:pt x="553" y="16"/>
                    <a:pt x="553" y="16"/>
                    <a:pt x="553" y="16"/>
                  </a:cubicBezTo>
                  <a:cubicBezTo>
                    <a:pt x="550" y="14"/>
                    <a:pt x="550" y="14"/>
                    <a:pt x="550" y="14"/>
                  </a:cubicBezTo>
                  <a:cubicBezTo>
                    <a:pt x="555" y="10"/>
                    <a:pt x="555" y="10"/>
                    <a:pt x="555" y="10"/>
                  </a:cubicBezTo>
                  <a:cubicBezTo>
                    <a:pt x="552" y="6"/>
                    <a:pt x="552" y="6"/>
                    <a:pt x="552" y="6"/>
                  </a:cubicBezTo>
                  <a:cubicBezTo>
                    <a:pt x="550" y="10"/>
                    <a:pt x="550" y="10"/>
                    <a:pt x="550" y="10"/>
                  </a:cubicBezTo>
                  <a:cubicBezTo>
                    <a:pt x="548" y="5"/>
                    <a:pt x="548" y="5"/>
                    <a:pt x="548" y="5"/>
                  </a:cubicBezTo>
                  <a:cubicBezTo>
                    <a:pt x="544" y="8"/>
                    <a:pt x="544" y="8"/>
                    <a:pt x="544" y="8"/>
                  </a:cubicBezTo>
                  <a:cubicBezTo>
                    <a:pt x="546" y="12"/>
                    <a:pt x="546" y="12"/>
                    <a:pt x="546" y="12"/>
                  </a:cubicBezTo>
                  <a:cubicBezTo>
                    <a:pt x="537" y="14"/>
                    <a:pt x="537" y="14"/>
                    <a:pt x="537" y="14"/>
                  </a:cubicBezTo>
                  <a:lnTo>
                    <a:pt x="538" y="19"/>
                  </a:lnTo>
                  <a:close/>
                  <a:moveTo>
                    <a:pt x="658" y="62"/>
                  </a:moveTo>
                  <a:cubicBezTo>
                    <a:pt x="659" y="72"/>
                    <a:pt x="659" y="72"/>
                    <a:pt x="659" y="72"/>
                  </a:cubicBezTo>
                  <a:cubicBezTo>
                    <a:pt x="665" y="68"/>
                    <a:pt x="665" y="68"/>
                    <a:pt x="665" y="68"/>
                  </a:cubicBezTo>
                  <a:cubicBezTo>
                    <a:pt x="662" y="60"/>
                    <a:pt x="662" y="60"/>
                    <a:pt x="662" y="60"/>
                  </a:cubicBezTo>
                  <a:lnTo>
                    <a:pt x="658" y="62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6" name="Freeform 151" descr="© INSCALE GmbH, 18.06.2010"/>
            <p:cNvSpPr>
              <a:spLocks/>
            </p:cNvSpPr>
            <p:nvPr/>
          </p:nvSpPr>
          <p:spPr bwMode="auto">
            <a:xfrm>
              <a:off x="7624351" y="4195854"/>
              <a:ext cx="652348" cy="344498"/>
            </a:xfrm>
            <a:custGeom>
              <a:avLst/>
              <a:gdLst/>
              <a:ahLst/>
              <a:cxnLst>
                <a:cxn ang="0">
                  <a:pos x="221" y="7"/>
                </a:cxn>
                <a:cxn ang="0">
                  <a:pos x="202" y="1"/>
                </a:cxn>
                <a:cxn ang="0">
                  <a:pos x="179" y="7"/>
                </a:cxn>
                <a:cxn ang="0">
                  <a:pos x="165" y="9"/>
                </a:cxn>
                <a:cxn ang="0">
                  <a:pos x="141" y="16"/>
                </a:cxn>
                <a:cxn ang="0">
                  <a:pos x="130" y="23"/>
                </a:cxn>
                <a:cxn ang="0">
                  <a:pos x="125" y="19"/>
                </a:cxn>
                <a:cxn ang="0">
                  <a:pos x="116" y="14"/>
                </a:cxn>
                <a:cxn ang="0">
                  <a:pos x="113" y="11"/>
                </a:cxn>
                <a:cxn ang="0">
                  <a:pos x="102" y="9"/>
                </a:cxn>
                <a:cxn ang="0">
                  <a:pos x="96" y="16"/>
                </a:cxn>
                <a:cxn ang="0">
                  <a:pos x="86" y="10"/>
                </a:cxn>
                <a:cxn ang="0">
                  <a:pos x="76" y="13"/>
                </a:cxn>
                <a:cxn ang="0">
                  <a:pos x="64" y="23"/>
                </a:cxn>
                <a:cxn ang="0">
                  <a:pos x="51" y="43"/>
                </a:cxn>
                <a:cxn ang="0">
                  <a:pos x="43" y="53"/>
                </a:cxn>
                <a:cxn ang="0">
                  <a:pos x="14" y="59"/>
                </a:cxn>
                <a:cxn ang="0">
                  <a:pos x="4" y="73"/>
                </a:cxn>
                <a:cxn ang="0">
                  <a:pos x="0" y="90"/>
                </a:cxn>
                <a:cxn ang="0">
                  <a:pos x="9" y="105"/>
                </a:cxn>
                <a:cxn ang="0">
                  <a:pos x="14" y="117"/>
                </a:cxn>
                <a:cxn ang="0">
                  <a:pos x="37" y="126"/>
                </a:cxn>
                <a:cxn ang="0">
                  <a:pos x="56" y="129"/>
                </a:cxn>
                <a:cxn ang="0">
                  <a:pos x="76" y="126"/>
                </a:cxn>
                <a:cxn ang="0">
                  <a:pos x="93" y="118"/>
                </a:cxn>
                <a:cxn ang="0">
                  <a:pos x="102" y="104"/>
                </a:cxn>
                <a:cxn ang="0">
                  <a:pos x="123" y="89"/>
                </a:cxn>
                <a:cxn ang="0">
                  <a:pos x="155" y="83"/>
                </a:cxn>
                <a:cxn ang="0">
                  <a:pos x="185" y="63"/>
                </a:cxn>
                <a:cxn ang="0">
                  <a:pos x="210" y="63"/>
                </a:cxn>
                <a:cxn ang="0">
                  <a:pos x="225" y="67"/>
                </a:cxn>
                <a:cxn ang="0">
                  <a:pos x="232" y="55"/>
                </a:cxn>
                <a:cxn ang="0">
                  <a:pos x="241" y="30"/>
                </a:cxn>
                <a:cxn ang="0">
                  <a:pos x="222" y="14"/>
                </a:cxn>
              </a:cxnLst>
              <a:rect l="0" t="0" r="r" b="b"/>
              <a:pathLst>
                <a:path w="246" h="130">
                  <a:moveTo>
                    <a:pt x="222" y="14"/>
                  </a:moveTo>
                  <a:cubicBezTo>
                    <a:pt x="222" y="14"/>
                    <a:pt x="222" y="9"/>
                    <a:pt x="221" y="7"/>
                  </a:cubicBezTo>
                  <a:cubicBezTo>
                    <a:pt x="220" y="5"/>
                    <a:pt x="208" y="5"/>
                    <a:pt x="208" y="5"/>
                  </a:cubicBezTo>
                  <a:cubicBezTo>
                    <a:pt x="202" y="1"/>
                    <a:pt x="202" y="1"/>
                    <a:pt x="202" y="1"/>
                  </a:cubicBezTo>
                  <a:cubicBezTo>
                    <a:pt x="202" y="1"/>
                    <a:pt x="199" y="0"/>
                    <a:pt x="192" y="1"/>
                  </a:cubicBezTo>
                  <a:cubicBezTo>
                    <a:pt x="184" y="3"/>
                    <a:pt x="179" y="7"/>
                    <a:pt x="179" y="7"/>
                  </a:cubicBezTo>
                  <a:cubicBezTo>
                    <a:pt x="179" y="7"/>
                    <a:pt x="178" y="13"/>
                    <a:pt x="173" y="14"/>
                  </a:cubicBezTo>
                  <a:cubicBezTo>
                    <a:pt x="166" y="15"/>
                    <a:pt x="165" y="9"/>
                    <a:pt x="165" y="9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46" y="10"/>
                    <a:pt x="141" y="16"/>
                    <a:pt x="141" y="16"/>
                  </a:cubicBezTo>
                  <a:cubicBezTo>
                    <a:pt x="138" y="26"/>
                    <a:pt x="138" y="26"/>
                    <a:pt x="138" y="26"/>
                  </a:cubicBezTo>
                  <a:cubicBezTo>
                    <a:pt x="130" y="23"/>
                    <a:pt x="130" y="23"/>
                    <a:pt x="130" y="23"/>
                  </a:cubicBezTo>
                  <a:cubicBezTo>
                    <a:pt x="130" y="23"/>
                    <a:pt x="126" y="26"/>
                    <a:pt x="124" y="26"/>
                  </a:cubicBezTo>
                  <a:cubicBezTo>
                    <a:pt x="120" y="26"/>
                    <a:pt x="125" y="19"/>
                    <a:pt x="125" y="19"/>
                  </a:cubicBezTo>
                  <a:cubicBezTo>
                    <a:pt x="122" y="12"/>
                    <a:pt x="122" y="12"/>
                    <a:pt x="122" y="12"/>
                  </a:cubicBezTo>
                  <a:cubicBezTo>
                    <a:pt x="116" y="14"/>
                    <a:pt x="116" y="14"/>
                    <a:pt x="116" y="14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3" y="11"/>
                    <a:pt x="113" y="11"/>
                    <a:pt x="113" y="11"/>
                  </a:cubicBezTo>
                  <a:cubicBezTo>
                    <a:pt x="113" y="11"/>
                    <a:pt x="112" y="4"/>
                    <a:pt x="108" y="3"/>
                  </a:cubicBezTo>
                  <a:cubicBezTo>
                    <a:pt x="103" y="3"/>
                    <a:pt x="102" y="9"/>
                    <a:pt x="102" y="9"/>
                  </a:cubicBezTo>
                  <a:cubicBezTo>
                    <a:pt x="99" y="9"/>
                    <a:pt x="99" y="9"/>
                    <a:pt x="99" y="9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3" y="10"/>
                    <a:pt x="83" y="10"/>
                    <a:pt x="83" y="1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69" y="12"/>
                    <a:pt x="68" y="20"/>
                    <a:pt x="64" y="23"/>
                  </a:cubicBezTo>
                  <a:cubicBezTo>
                    <a:pt x="60" y="26"/>
                    <a:pt x="58" y="24"/>
                    <a:pt x="54" y="27"/>
                  </a:cubicBezTo>
                  <a:cubicBezTo>
                    <a:pt x="52" y="31"/>
                    <a:pt x="54" y="39"/>
                    <a:pt x="51" y="43"/>
                  </a:cubicBezTo>
                  <a:cubicBezTo>
                    <a:pt x="49" y="47"/>
                    <a:pt x="47" y="43"/>
                    <a:pt x="44" y="46"/>
                  </a:cubicBezTo>
                  <a:cubicBezTo>
                    <a:pt x="41" y="50"/>
                    <a:pt x="43" y="53"/>
                    <a:pt x="43" y="53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18" y="57"/>
                    <a:pt x="14" y="59"/>
                  </a:cubicBezTo>
                  <a:cubicBezTo>
                    <a:pt x="10" y="61"/>
                    <a:pt x="5" y="69"/>
                    <a:pt x="4" y="72"/>
                  </a:cubicBezTo>
                  <a:cubicBezTo>
                    <a:pt x="4" y="73"/>
                    <a:pt x="4" y="73"/>
                    <a:pt x="4" y="73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" y="83"/>
                    <a:pt x="1" y="85"/>
                    <a:pt x="0" y="90"/>
                  </a:cubicBezTo>
                  <a:cubicBezTo>
                    <a:pt x="0" y="95"/>
                    <a:pt x="7" y="99"/>
                    <a:pt x="7" y="99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9" y="105"/>
                    <a:pt x="12" y="109"/>
                    <a:pt x="14" y="113"/>
                  </a:cubicBezTo>
                  <a:cubicBezTo>
                    <a:pt x="14" y="114"/>
                    <a:pt x="15" y="116"/>
                    <a:pt x="14" y="117"/>
                  </a:cubicBezTo>
                  <a:cubicBezTo>
                    <a:pt x="18" y="116"/>
                    <a:pt x="22" y="116"/>
                    <a:pt x="25" y="117"/>
                  </a:cubicBezTo>
                  <a:cubicBezTo>
                    <a:pt x="30" y="118"/>
                    <a:pt x="37" y="126"/>
                    <a:pt x="37" y="126"/>
                  </a:cubicBezTo>
                  <a:cubicBezTo>
                    <a:pt x="37" y="126"/>
                    <a:pt x="41" y="130"/>
                    <a:pt x="46" y="130"/>
                  </a:cubicBezTo>
                  <a:cubicBezTo>
                    <a:pt x="50" y="130"/>
                    <a:pt x="56" y="129"/>
                    <a:pt x="56" y="129"/>
                  </a:cubicBezTo>
                  <a:cubicBezTo>
                    <a:pt x="63" y="129"/>
                    <a:pt x="63" y="129"/>
                    <a:pt x="63" y="129"/>
                  </a:cubicBezTo>
                  <a:cubicBezTo>
                    <a:pt x="76" y="126"/>
                    <a:pt x="76" y="126"/>
                    <a:pt x="76" y="126"/>
                  </a:cubicBezTo>
                  <a:cubicBezTo>
                    <a:pt x="86" y="125"/>
                    <a:pt x="86" y="125"/>
                    <a:pt x="86" y="125"/>
                  </a:cubicBezTo>
                  <a:cubicBezTo>
                    <a:pt x="93" y="118"/>
                    <a:pt x="93" y="118"/>
                    <a:pt x="93" y="118"/>
                  </a:cubicBezTo>
                  <a:cubicBezTo>
                    <a:pt x="93" y="118"/>
                    <a:pt x="86" y="113"/>
                    <a:pt x="90" y="106"/>
                  </a:cubicBezTo>
                  <a:cubicBezTo>
                    <a:pt x="93" y="101"/>
                    <a:pt x="102" y="104"/>
                    <a:pt x="102" y="104"/>
                  </a:cubicBezTo>
                  <a:cubicBezTo>
                    <a:pt x="119" y="98"/>
                    <a:pt x="119" y="98"/>
                    <a:pt x="119" y="98"/>
                  </a:cubicBezTo>
                  <a:cubicBezTo>
                    <a:pt x="119" y="98"/>
                    <a:pt x="118" y="90"/>
                    <a:pt x="123" y="89"/>
                  </a:cubicBezTo>
                  <a:cubicBezTo>
                    <a:pt x="127" y="88"/>
                    <a:pt x="138" y="94"/>
                    <a:pt x="138" y="94"/>
                  </a:cubicBezTo>
                  <a:cubicBezTo>
                    <a:pt x="138" y="94"/>
                    <a:pt x="150" y="87"/>
                    <a:pt x="155" y="83"/>
                  </a:cubicBezTo>
                  <a:cubicBezTo>
                    <a:pt x="159" y="79"/>
                    <a:pt x="158" y="69"/>
                    <a:pt x="163" y="66"/>
                  </a:cubicBezTo>
                  <a:cubicBezTo>
                    <a:pt x="168" y="62"/>
                    <a:pt x="176" y="61"/>
                    <a:pt x="185" y="63"/>
                  </a:cubicBezTo>
                  <a:cubicBezTo>
                    <a:pt x="194" y="67"/>
                    <a:pt x="201" y="58"/>
                    <a:pt x="201" y="58"/>
                  </a:cubicBezTo>
                  <a:cubicBezTo>
                    <a:pt x="210" y="63"/>
                    <a:pt x="210" y="63"/>
                    <a:pt x="210" y="63"/>
                  </a:cubicBezTo>
                  <a:cubicBezTo>
                    <a:pt x="210" y="63"/>
                    <a:pt x="211" y="71"/>
                    <a:pt x="216" y="72"/>
                  </a:cubicBezTo>
                  <a:cubicBezTo>
                    <a:pt x="222" y="73"/>
                    <a:pt x="222" y="69"/>
                    <a:pt x="225" y="67"/>
                  </a:cubicBezTo>
                  <a:cubicBezTo>
                    <a:pt x="228" y="64"/>
                    <a:pt x="234" y="66"/>
                    <a:pt x="234" y="66"/>
                  </a:cubicBezTo>
                  <a:cubicBezTo>
                    <a:pt x="234" y="66"/>
                    <a:pt x="232" y="59"/>
                    <a:pt x="232" y="55"/>
                  </a:cubicBezTo>
                  <a:cubicBezTo>
                    <a:pt x="232" y="51"/>
                    <a:pt x="240" y="43"/>
                    <a:pt x="240" y="43"/>
                  </a:cubicBezTo>
                  <a:cubicBezTo>
                    <a:pt x="241" y="30"/>
                    <a:pt x="241" y="30"/>
                    <a:pt x="241" y="30"/>
                  </a:cubicBezTo>
                  <a:cubicBezTo>
                    <a:pt x="246" y="18"/>
                    <a:pt x="246" y="18"/>
                    <a:pt x="246" y="18"/>
                  </a:cubicBezTo>
                  <a:lnTo>
                    <a:pt x="222" y="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7" name="Freeform 152" descr="© INSCALE GmbH, 18.06.2010"/>
            <p:cNvSpPr>
              <a:spLocks/>
            </p:cNvSpPr>
            <p:nvPr/>
          </p:nvSpPr>
          <p:spPr bwMode="auto">
            <a:xfrm>
              <a:off x="7558383" y="4349779"/>
              <a:ext cx="795278" cy="531407"/>
            </a:xfrm>
            <a:custGeom>
              <a:avLst/>
              <a:gdLst/>
              <a:ahLst/>
              <a:cxnLst>
                <a:cxn ang="0">
                  <a:pos x="292" y="23"/>
                </a:cxn>
                <a:cxn ang="0">
                  <a:pos x="276" y="15"/>
                </a:cxn>
                <a:cxn ang="0">
                  <a:pos x="265" y="10"/>
                </a:cxn>
                <a:cxn ang="0">
                  <a:pos x="250" y="9"/>
                </a:cxn>
                <a:cxn ang="0">
                  <a:pos x="235" y="5"/>
                </a:cxn>
                <a:cxn ang="0">
                  <a:pos x="210" y="5"/>
                </a:cxn>
                <a:cxn ang="0">
                  <a:pos x="180" y="25"/>
                </a:cxn>
                <a:cxn ang="0">
                  <a:pos x="148" y="31"/>
                </a:cxn>
                <a:cxn ang="0">
                  <a:pos x="127" y="46"/>
                </a:cxn>
                <a:cxn ang="0">
                  <a:pos x="118" y="60"/>
                </a:cxn>
                <a:cxn ang="0">
                  <a:pos x="101" y="68"/>
                </a:cxn>
                <a:cxn ang="0">
                  <a:pos x="81" y="71"/>
                </a:cxn>
                <a:cxn ang="0">
                  <a:pos x="62" y="68"/>
                </a:cxn>
                <a:cxn ang="0">
                  <a:pos x="39" y="59"/>
                </a:cxn>
                <a:cxn ang="0">
                  <a:pos x="36" y="67"/>
                </a:cxn>
                <a:cxn ang="0">
                  <a:pos x="38" y="76"/>
                </a:cxn>
                <a:cxn ang="0">
                  <a:pos x="19" y="75"/>
                </a:cxn>
                <a:cxn ang="0">
                  <a:pos x="14" y="84"/>
                </a:cxn>
                <a:cxn ang="0">
                  <a:pos x="23" y="90"/>
                </a:cxn>
                <a:cxn ang="0">
                  <a:pos x="14" y="107"/>
                </a:cxn>
                <a:cxn ang="0">
                  <a:pos x="17" y="116"/>
                </a:cxn>
                <a:cxn ang="0">
                  <a:pos x="6" y="126"/>
                </a:cxn>
                <a:cxn ang="0">
                  <a:pos x="9" y="135"/>
                </a:cxn>
                <a:cxn ang="0">
                  <a:pos x="13" y="143"/>
                </a:cxn>
                <a:cxn ang="0">
                  <a:pos x="21" y="152"/>
                </a:cxn>
                <a:cxn ang="0">
                  <a:pos x="27" y="160"/>
                </a:cxn>
                <a:cxn ang="0">
                  <a:pos x="38" y="166"/>
                </a:cxn>
                <a:cxn ang="0">
                  <a:pos x="60" y="189"/>
                </a:cxn>
                <a:cxn ang="0">
                  <a:pos x="76" y="198"/>
                </a:cxn>
                <a:cxn ang="0">
                  <a:pos x="115" y="199"/>
                </a:cxn>
                <a:cxn ang="0">
                  <a:pos x="129" y="188"/>
                </a:cxn>
                <a:cxn ang="0">
                  <a:pos x="140" y="179"/>
                </a:cxn>
                <a:cxn ang="0">
                  <a:pos x="157" y="173"/>
                </a:cxn>
                <a:cxn ang="0">
                  <a:pos x="173" y="168"/>
                </a:cxn>
                <a:cxn ang="0">
                  <a:pos x="202" y="163"/>
                </a:cxn>
                <a:cxn ang="0">
                  <a:pos x="213" y="162"/>
                </a:cxn>
                <a:cxn ang="0">
                  <a:pos x="234" y="152"/>
                </a:cxn>
                <a:cxn ang="0">
                  <a:pos x="239" y="140"/>
                </a:cxn>
                <a:cxn ang="0">
                  <a:pos x="241" y="127"/>
                </a:cxn>
                <a:cxn ang="0">
                  <a:pos x="245" y="114"/>
                </a:cxn>
                <a:cxn ang="0">
                  <a:pos x="250" y="98"/>
                </a:cxn>
                <a:cxn ang="0">
                  <a:pos x="259" y="76"/>
                </a:cxn>
                <a:cxn ang="0">
                  <a:pos x="262" y="66"/>
                </a:cxn>
                <a:cxn ang="0">
                  <a:pos x="276" y="46"/>
                </a:cxn>
                <a:cxn ang="0">
                  <a:pos x="297" y="31"/>
                </a:cxn>
              </a:cxnLst>
              <a:rect l="0" t="0" r="r" b="b"/>
              <a:pathLst>
                <a:path w="300" h="200">
                  <a:moveTo>
                    <a:pt x="294" y="30"/>
                  </a:moveTo>
                  <a:cubicBezTo>
                    <a:pt x="294" y="30"/>
                    <a:pt x="300" y="25"/>
                    <a:pt x="292" y="23"/>
                  </a:cubicBezTo>
                  <a:cubicBezTo>
                    <a:pt x="285" y="21"/>
                    <a:pt x="283" y="25"/>
                    <a:pt x="281" y="21"/>
                  </a:cubicBezTo>
                  <a:cubicBezTo>
                    <a:pt x="279" y="19"/>
                    <a:pt x="279" y="16"/>
                    <a:pt x="276" y="15"/>
                  </a:cubicBezTo>
                  <a:cubicBezTo>
                    <a:pt x="273" y="15"/>
                    <a:pt x="270" y="16"/>
                    <a:pt x="270" y="16"/>
                  </a:cubicBezTo>
                  <a:cubicBezTo>
                    <a:pt x="270" y="16"/>
                    <a:pt x="267" y="11"/>
                    <a:pt x="265" y="10"/>
                  </a:cubicBezTo>
                  <a:cubicBezTo>
                    <a:pt x="263" y="8"/>
                    <a:pt x="259" y="8"/>
                    <a:pt x="259" y="8"/>
                  </a:cubicBezTo>
                  <a:cubicBezTo>
                    <a:pt x="259" y="8"/>
                    <a:pt x="253" y="6"/>
                    <a:pt x="250" y="9"/>
                  </a:cubicBezTo>
                  <a:cubicBezTo>
                    <a:pt x="247" y="11"/>
                    <a:pt x="247" y="15"/>
                    <a:pt x="241" y="14"/>
                  </a:cubicBezTo>
                  <a:cubicBezTo>
                    <a:pt x="236" y="13"/>
                    <a:pt x="235" y="5"/>
                    <a:pt x="235" y="5"/>
                  </a:cubicBezTo>
                  <a:cubicBezTo>
                    <a:pt x="226" y="0"/>
                    <a:pt x="226" y="0"/>
                    <a:pt x="226" y="0"/>
                  </a:cubicBezTo>
                  <a:cubicBezTo>
                    <a:pt x="226" y="0"/>
                    <a:pt x="219" y="9"/>
                    <a:pt x="210" y="5"/>
                  </a:cubicBezTo>
                  <a:cubicBezTo>
                    <a:pt x="201" y="3"/>
                    <a:pt x="193" y="4"/>
                    <a:pt x="188" y="8"/>
                  </a:cubicBezTo>
                  <a:cubicBezTo>
                    <a:pt x="183" y="11"/>
                    <a:pt x="184" y="21"/>
                    <a:pt x="180" y="25"/>
                  </a:cubicBezTo>
                  <a:cubicBezTo>
                    <a:pt x="175" y="29"/>
                    <a:pt x="163" y="36"/>
                    <a:pt x="163" y="36"/>
                  </a:cubicBezTo>
                  <a:cubicBezTo>
                    <a:pt x="163" y="36"/>
                    <a:pt x="152" y="30"/>
                    <a:pt x="148" y="31"/>
                  </a:cubicBezTo>
                  <a:cubicBezTo>
                    <a:pt x="143" y="32"/>
                    <a:pt x="144" y="40"/>
                    <a:pt x="144" y="40"/>
                  </a:cubicBezTo>
                  <a:cubicBezTo>
                    <a:pt x="127" y="46"/>
                    <a:pt x="127" y="46"/>
                    <a:pt x="127" y="46"/>
                  </a:cubicBezTo>
                  <a:cubicBezTo>
                    <a:pt x="127" y="46"/>
                    <a:pt x="118" y="43"/>
                    <a:pt x="115" y="48"/>
                  </a:cubicBezTo>
                  <a:cubicBezTo>
                    <a:pt x="111" y="55"/>
                    <a:pt x="118" y="60"/>
                    <a:pt x="118" y="60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1" y="68"/>
                    <a:pt x="101" y="68"/>
                    <a:pt x="101" y="68"/>
                  </a:cubicBezTo>
                  <a:cubicBezTo>
                    <a:pt x="88" y="71"/>
                    <a:pt x="88" y="71"/>
                    <a:pt x="88" y="71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1" y="71"/>
                    <a:pt x="75" y="72"/>
                    <a:pt x="71" y="72"/>
                  </a:cubicBezTo>
                  <a:cubicBezTo>
                    <a:pt x="66" y="72"/>
                    <a:pt x="62" y="68"/>
                    <a:pt x="62" y="68"/>
                  </a:cubicBezTo>
                  <a:cubicBezTo>
                    <a:pt x="62" y="68"/>
                    <a:pt x="55" y="60"/>
                    <a:pt x="50" y="59"/>
                  </a:cubicBezTo>
                  <a:cubicBezTo>
                    <a:pt x="47" y="58"/>
                    <a:pt x="43" y="58"/>
                    <a:pt x="39" y="59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25" y="80"/>
                    <a:pt x="25" y="80"/>
                    <a:pt x="25" y="80"/>
                  </a:cubicBezTo>
                  <a:cubicBezTo>
                    <a:pt x="25" y="80"/>
                    <a:pt x="21" y="75"/>
                    <a:pt x="19" y="75"/>
                  </a:cubicBezTo>
                  <a:cubicBezTo>
                    <a:pt x="17" y="76"/>
                    <a:pt x="12" y="77"/>
                    <a:pt x="11" y="81"/>
                  </a:cubicBezTo>
                  <a:cubicBezTo>
                    <a:pt x="9" y="86"/>
                    <a:pt x="14" y="84"/>
                    <a:pt x="14" y="84"/>
                  </a:cubicBezTo>
                  <a:cubicBezTo>
                    <a:pt x="19" y="83"/>
                    <a:pt x="19" y="83"/>
                    <a:pt x="19" y="83"/>
                  </a:cubicBezTo>
                  <a:cubicBezTo>
                    <a:pt x="19" y="83"/>
                    <a:pt x="21" y="83"/>
                    <a:pt x="23" y="90"/>
                  </a:cubicBezTo>
                  <a:cubicBezTo>
                    <a:pt x="25" y="96"/>
                    <a:pt x="11" y="99"/>
                    <a:pt x="10" y="102"/>
                  </a:cubicBezTo>
                  <a:cubicBezTo>
                    <a:pt x="10" y="105"/>
                    <a:pt x="14" y="105"/>
                    <a:pt x="14" y="107"/>
                  </a:cubicBezTo>
                  <a:cubicBezTo>
                    <a:pt x="14" y="108"/>
                    <a:pt x="11" y="110"/>
                    <a:pt x="12" y="113"/>
                  </a:cubicBezTo>
                  <a:cubicBezTo>
                    <a:pt x="12" y="115"/>
                    <a:pt x="17" y="116"/>
                    <a:pt x="17" y="116"/>
                  </a:cubicBezTo>
                  <a:cubicBezTo>
                    <a:pt x="16" y="125"/>
                    <a:pt x="16" y="125"/>
                    <a:pt x="16" y="125"/>
                  </a:cubicBezTo>
                  <a:cubicBezTo>
                    <a:pt x="6" y="126"/>
                    <a:pt x="6" y="126"/>
                    <a:pt x="6" y="126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4" y="134"/>
                    <a:pt x="8" y="135"/>
                    <a:pt x="9" y="135"/>
                  </a:cubicBezTo>
                  <a:cubicBezTo>
                    <a:pt x="13" y="137"/>
                    <a:pt x="10" y="139"/>
                    <a:pt x="9" y="141"/>
                  </a:cubicBezTo>
                  <a:cubicBezTo>
                    <a:pt x="9" y="144"/>
                    <a:pt x="13" y="143"/>
                    <a:pt x="13" y="143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13" y="153"/>
                    <a:pt x="21" y="152"/>
                    <a:pt x="21" y="152"/>
                  </a:cubicBezTo>
                  <a:cubicBezTo>
                    <a:pt x="21" y="157"/>
                    <a:pt x="21" y="157"/>
                    <a:pt x="21" y="157"/>
                  </a:cubicBezTo>
                  <a:cubicBezTo>
                    <a:pt x="27" y="160"/>
                    <a:pt x="27" y="160"/>
                    <a:pt x="27" y="160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9" y="165"/>
                    <a:pt x="36" y="163"/>
                    <a:pt x="38" y="166"/>
                  </a:cubicBezTo>
                  <a:cubicBezTo>
                    <a:pt x="40" y="169"/>
                    <a:pt x="42" y="174"/>
                    <a:pt x="42" y="174"/>
                  </a:cubicBezTo>
                  <a:cubicBezTo>
                    <a:pt x="60" y="189"/>
                    <a:pt x="60" y="189"/>
                    <a:pt x="60" y="189"/>
                  </a:cubicBezTo>
                  <a:cubicBezTo>
                    <a:pt x="60" y="189"/>
                    <a:pt x="67" y="188"/>
                    <a:pt x="71" y="190"/>
                  </a:cubicBezTo>
                  <a:cubicBezTo>
                    <a:pt x="75" y="192"/>
                    <a:pt x="76" y="198"/>
                    <a:pt x="76" y="198"/>
                  </a:cubicBezTo>
                  <a:cubicBezTo>
                    <a:pt x="76" y="198"/>
                    <a:pt x="94" y="200"/>
                    <a:pt x="99" y="200"/>
                  </a:cubicBezTo>
                  <a:cubicBezTo>
                    <a:pt x="104" y="200"/>
                    <a:pt x="115" y="199"/>
                    <a:pt x="115" y="199"/>
                  </a:cubicBezTo>
                  <a:cubicBezTo>
                    <a:pt x="122" y="189"/>
                    <a:pt x="122" y="189"/>
                    <a:pt x="122" y="189"/>
                  </a:cubicBezTo>
                  <a:cubicBezTo>
                    <a:pt x="129" y="188"/>
                    <a:pt x="129" y="188"/>
                    <a:pt x="129" y="188"/>
                  </a:cubicBezTo>
                  <a:cubicBezTo>
                    <a:pt x="139" y="183"/>
                    <a:pt x="139" y="183"/>
                    <a:pt x="139" y="183"/>
                  </a:cubicBezTo>
                  <a:cubicBezTo>
                    <a:pt x="140" y="179"/>
                    <a:pt x="140" y="179"/>
                    <a:pt x="140" y="179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145" y="181"/>
                    <a:pt x="154" y="176"/>
                    <a:pt x="157" y="173"/>
                  </a:cubicBezTo>
                  <a:cubicBezTo>
                    <a:pt x="159" y="170"/>
                    <a:pt x="164" y="165"/>
                    <a:pt x="166" y="165"/>
                  </a:cubicBezTo>
                  <a:cubicBezTo>
                    <a:pt x="169" y="165"/>
                    <a:pt x="173" y="168"/>
                    <a:pt x="173" y="168"/>
                  </a:cubicBezTo>
                  <a:cubicBezTo>
                    <a:pt x="173" y="168"/>
                    <a:pt x="175" y="162"/>
                    <a:pt x="184" y="163"/>
                  </a:cubicBezTo>
                  <a:cubicBezTo>
                    <a:pt x="202" y="163"/>
                    <a:pt x="202" y="163"/>
                    <a:pt x="202" y="163"/>
                  </a:cubicBezTo>
                  <a:cubicBezTo>
                    <a:pt x="204" y="160"/>
                    <a:pt x="204" y="160"/>
                    <a:pt x="204" y="160"/>
                  </a:cubicBezTo>
                  <a:cubicBezTo>
                    <a:pt x="204" y="160"/>
                    <a:pt x="209" y="163"/>
                    <a:pt x="213" y="162"/>
                  </a:cubicBezTo>
                  <a:cubicBezTo>
                    <a:pt x="216" y="161"/>
                    <a:pt x="214" y="154"/>
                    <a:pt x="219" y="153"/>
                  </a:cubicBezTo>
                  <a:cubicBezTo>
                    <a:pt x="225" y="152"/>
                    <a:pt x="231" y="156"/>
                    <a:pt x="234" y="152"/>
                  </a:cubicBezTo>
                  <a:cubicBezTo>
                    <a:pt x="237" y="149"/>
                    <a:pt x="235" y="143"/>
                    <a:pt x="235" y="143"/>
                  </a:cubicBezTo>
                  <a:cubicBezTo>
                    <a:pt x="239" y="140"/>
                    <a:pt x="239" y="140"/>
                    <a:pt x="239" y="140"/>
                  </a:cubicBezTo>
                  <a:cubicBezTo>
                    <a:pt x="237" y="127"/>
                    <a:pt x="237" y="127"/>
                    <a:pt x="237" y="127"/>
                  </a:cubicBezTo>
                  <a:cubicBezTo>
                    <a:pt x="241" y="127"/>
                    <a:pt x="241" y="127"/>
                    <a:pt x="241" y="127"/>
                  </a:cubicBezTo>
                  <a:cubicBezTo>
                    <a:pt x="247" y="119"/>
                    <a:pt x="247" y="119"/>
                    <a:pt x="247" y="119"/>
                  </a:cubicBezTo>
                  <a:cubicBezTo>
                    <a:pt x="245" y="114"/>
                    <a:pt x="245" y="114"/>
                    <a:pt x="245" y="114"/>
                  </a:cubicBezTo>
                  <a:cubicBezTo>
                    <a:pt x="251" y="104"/>
                    <a:pt x="251" y="104"/>
                    <a:pt x="251" y="104"/>
                  </a:cubicBezTo>
                  <a:cubicBezTo>
                    <a:pt x="250" y="98"/>
                    <a:pt x="250" y="98"/>
                    <a:pt x="250" y="98"/>
                  </a:cubicBezTo>
                  <a:cubicBezTo>
                    <a:pt x="257" y="87"/>
                    <a:pt x="257" y="87"/>
                    <a:pt x="257" y="87"/>
                  </a:cubicBezTo>
                  <a:cubicBezTo>
                    <a:pt x="259" y="76"/>
                    <a:pt x="259" y="76"/>
                    <a:pt x="259" y="76"/>
                  </a:cubicBezTo>
                  <a:cubicBezTo>
                    <a:pt x="263" y="73"/>
                    <a:pt x="263" y="73"/>
                    <a:pt x="263" y="73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73" y="49"/>
                    <a:pt x="273" y="49"/>
                    <a:pt x="273" y="49"/>
                  </a:cubicBezTo>
                  <a:cubicBezTo>
                    <a:pt x="276" y="46"/>
                    <a:pt x="276" y="46"/>
                    <a:pt x="276" y="46"/>
                  </a:cubicBezTo>
                  <a:cubicBezTo>
                    <a:pt x="285" y="46"/>
                    <a:pt x="285" y="46"/>
                    <a:pt x="285" y="46"/>
                  </a:cubicBezTo>
                  <a:cubicBezTo>
                    <a:pt x="297" y="31"/>
                    <a:pt x="297" y="31"/>
                    <a:pt x="297" y="31"/>
                  </a:cubicBezTo>
                  <a:lnTo>
                    <a:pt x="294" y="30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8" name="Freeform 153" descr="© INSCALE GmbH, 18.06.2010"/>
            <p:cNvSpPr>
              <a:spLocks noEditPoints="1"/>
            </p:cNvSpPr>
            <p:nvPr/>
          </p:nvSpPr>
          <p:spPr bwMode="auto">
            <a:xfrm>
              <a:off x="7961519" y="2389070"/>
              <a:ext cx="569888" cy="362823"/>
            </a:xfrm>
            <a:custGeom>
              <a:avLst/>
              <a:gdLst/>
              <a:ahLst/>
              <a:cxnLst>
                <a:cxn ang="0">
                  <a:pos x="199" y="82"/>
                </a:cxn>
                <a:cxn ang="0">
                  <a:pos x="192" y="42"/>
                </a:cxn>
                <a:cxn ang="0">
                  <a:pos x="198" y="11"/>
                </a:cxn>
                <a:cxn ang="0">
                  <a:pos x="194" y="5"/>
                </a:cxn>
                <a:cxn ang="0">
                  <a:pos x="150" y="5"/>
                </a:cxn>
                <a:cxn ang="0">
                  <a:pos x="133" y="7"/>
                </a:cxn>
                <a:cxn ang="0">
                  <a:pos x="129" y="8"/>
                </a:cxn>
                <a:cxn ang="0">
                  <a:pos x="124" y="7"/>
                </a:cxn>
                <a:cxn ang="0">
                  <a:pos x="118" y="3"/>
                </a:cxn>
                <a:cxn ang="0">
                  <a:pos x="114" y="8"/>
                </a:cxn>
                <a:cxn ang="0">
                  <a:pos x="103" y="17"/>
                </a:cxn>
                <a:cxn ang="0">
                  <a:pos x="91" y="24"/>
                </a:cxn>
                <a:cxn ang="0">
                  <a:pos x="75" y="30"/>
                </a:cxn>
                <a:cxn ang="0">
                  <a:pos x="66" y="31"/>
                </a:cxn>
                <a:cxn ang="0">
                  <a:pos x="67" y="39"/>
                </a:cxn>
                <a:cxn ang="0">
                  <a:pos x="56" y="44"/>
                </a:cxn>
                <a:cxn ang="0">
                  <a:pos x="51" y="45"/>
                </a:cxn>
                <a:cxn ang="0">
                  <a:pos x="52" y="50"/>
                </a:cxn>
                <a:cxn ang="0">
                  <a:pos x="52" y="61"/>
                </a:cxn>
                <a:cxn ang="0">
                  <a:pos x="51" y="65"/>
                </a:cxn>
                <a:cxn ang="0">
                  <a:pos x="58" y="72"/>
                </a:cxn>
                <a:cxn ang="0">
                  <a:pos x="56" y="77"/>
                </a:cxn>
                <a:cxn ang="0">
                  <a:pos x="57" y="88"/>
                </a:cxn>
                <a:cxn ang="0">
                  <a:pos x="69" y="101"/>
                </a:cxn>
                <a:cxn ang="0">
                  <a:pos x="78" y="99"/>
                </a:cxn>
                <a:cxn ang="0">
                  <a:pos x="87" y="94"/>
                </a:cxn>
                <a:cxn ang="0">
                  <a:pos x="97" y="112"/>
                </a:cxn>
                <a:cxn ang="0">
                  <a:pos x="98" y="126"/>
                </a:cxn>
                <a:cxn ang="0">
                  <a:pos x="105" y="122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40" y="117"/>
                </a:cxn>
                <a:cxn ang="0">
                  <a:pos x="154" y="117"/>
                </a:cxn>
                <a:cxn ang="0">
                  <a:pos x="164" y="131"/>
                </a:cxn>
                <a:cxn ang="0">
                  <a:pos x="188" y="126"/>
                </a:cxn>
                <a:cxn ang="0">
                  <a:pos x="202" y="123"/>
                </a:cxn>
                <a:cxn ang="0">
                  <a:pos x="205" y="108"/>
                </a:cxn>
                <a:cxn ang="0">
                  <a:pos x="28" y="91"/>
                </a:cxn>
                <a:cxn ang="0">
                  <a:pos x="15" y="93"/>
                </a:cxn>
                <a:cxn ang="0">
                  <a:pos x="11" y="104"/>
                </a:cxn>
                <a:cxn ang="0">
                  <a:pos x="0" y="99"/>
                </a:cxn>
                <a:cxn ang="0">
                  <a:pos x="6" y="108"/>
                </a:cxn>
                <a:cxn ang="0">
                  <a:pos x="16" y="119"/>
                </a:cxn>
                <a:cxn ang="0">
                  <a:pos x="13" y="125"/>
                </a:cxn>
                <a:cxn ang="0">
                  <a:pos x="13" y="137"/>
                </a:cxn>
                <a:cxn ang="0">
                  <a:pos x="24" y="114"/>
                </a:cxn>
                <a:cxn ang="0">
                  <a:pos x="44" y="99"/>
                </a:cxn>
                <a:cxn ang="0">
                  <a:pos x="28" y="91"/>
                </a:cxn>
                <a:cxn ang="0">
                  <a:pos x="18" y="77"/>
                </a:cxn>
                <a:cxn ang="0">
                  <a:pos x="26" y="80"/>
                </a:cxn>
                <a:cxn ang="0">
                  <a:pos x="32" y="76"/>
                </a:cxn>
                <a:cxn ang="0">
                  <a:pos x="32" y="65"/>
                </a:cxn>
                <a:cxn ang="0">
                  <a:pos x="19" y="57"/>
                </a:cxn>
                <a:cxn ang="0">
                  <a:pos x="8" y="71"/>
                </a:cxn>
                <a:cxn ang="0">
                  <a:pos x="9" y="75"/>
                </a:cxn>
                <a:cxn ang="0">
                  <a:pos x="45" y="83"/>
                </a:cxn>
                <a:cxn ang="0">
                  <a:pos x="45" y="88"/>
                </a:cxn>
                <a:cxn ang="0">
                  <a:pos x="51" y="83"/>
                </a:cxn>
                <a:cxn ang="0">
                  <a:pos x="45" y="58"/>
                </a:cxn>
              </a:cxnLst>
              <a:rect l="0" t="0" r="r" b="b"/>
              <a:pathLst>
                <a:path w="215" h="137">
                  <a:moveTo>
                    <a:pt x="205" y="96"/>
                  </a:moveTo>
                  <a:cubicBezTo>
                    <a:pt x="205" y="96"/>
                    <a:pt x="205" y="93"/>
                    <a:pt x="204" y="89"/>
                  </a:cubicBezTo>
                  <a:cubicBezTo>
                    <a:pt x="204" y="86"/>
                    <a:pt x="199" y="82"/>
                    <a:pt x="199" y="82"/>
                  </a:cubicBezTo>
                  <a:cubicBezTo>
                    <a:pt x="199" y="82"/>
                    <a:pt x="198" y="72"/>
                    <a:pt x="195" y="65"/>
                  </a:cubicBezTo>
                  <a:cubicBezTo>
                    <a:pt x="192" y="59"/>
                    <a:pt x="186" y="47"/>
                    <a:pt x="186" y="47"/>
                  </a:cubicBezTo>
                  <a:cubicBezTo>
                    <a:pt x="186" y="47"/>
                    <a:pt x="189" y="44"/>
                    <a:pt x="192" y="42"/>
                  </a:cubicBezTo>
                  <a:cubicBezTo>
                    <a:pt x="193" y="40"/>
                    <a:pt x="197" y="30"/>
                    <a:pt x="197" y="30"/>
                  </a:cubicBezTo>
                  <a:cubicBezTo>
                    <a:pt x="200" y="14"/>
                    <a:pt x="200" y="14"/>
                    <a:pt x="200" y="14"/>
                  </a:cubicBezTo>
                  <a:cubicBezTo>
                    <a:pt x="200" y="14"/>
                    <a:pt x="198" y="12"/>
                    <a:pt x="198" y="11"/>
                  </a:cubicBezTo>
                  <a:cubicBezTo>
                    <a:pt x="198" y="9"/>
                    <a:pt x="204" y="5"/>
                    <a:pt x="204" y="5"/>
                  </a:cubicBezTo>
                  <a:cubicBezTo>
                    <a:pt x="198" y="0"/>
                    <a:pt x="198" y="0"/>
                    <a:pt x="198" y="0"/>
                  </a:cubicBezTo>
                  <a:cubicBezTo>
                    <a:pt x="198" y="0"/>
                    <a:pt x="197" y="4"/>
                    <a:pt x="194" y="5"/>
                  </a:cubicBezTo>
                  <a:cubicBezTo>
                    <a:pt x="191" y="8"/>
                    <a:pt x="184" y="4"/>
                    <a:pt x="178" y="5"/>
                  </a:cubicBezTo>
                  <a:cubicBezTo>
                    <a:pt x="171" y="7"/>
                    <a:pt x="175" y="10"/>
                    <a:pt x="167" y="10"/>
                  </a:cubicBezTo>
                  <a:cubicBezTo>
                    <a:pt x="159" y="10"/>
                    <a:pt x="150" y="5"/>
                    <a:pt x="150" y="5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3" y="7"/>
                    <a:pt x="133" y="7"/>
                    <a:pt x="133" y="7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28" y="4"/>
                    <a:pt x="128" y="4"/>
                    <a:pt x="128" y="4"/>
                  </a:cubicBezTo>
                  <a:cubicBezTo>
                    <a:pt x="129" y="8"/>
                    <a:pt x="129" y="8"/>
                    <a:pt x="129" y="8"/>
                  </a:cubicBezTo>
                  <a:cubicBezTo>
                    <a:pt x="126" y="8"/>
                    <a:pt x="126" y="8"/>
                    <a:pt x="126" y="8"/>
                  </a:cubicBezTo>
                  <a:cubicBezTo>
                    <a:pt x="126" y="7"/>
                    <a:pt x="126" y="7"/>
                    <a:pt x="126" y="7"/>
                  </a:cubicBezTo>
                  <a:cubicBezTo>
                    <a:pt x="124" y="7"/>
                    <a:pt x="124" y="7"/>
                    <a:pt x="124" y="7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0"/>
                    <a:pt x="122" y="10"/>
                    <a:pt x="122" y="10"/>
                  </a:cubicBezTo>
                  <a:cubicBezTo>
                    <a:pt x="118" y="3"/>
                    <a:pt x="118" y="3"/>
                    <a:pt x="118" y="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7" y="4"/>
                    <a:pt x="119" y="10"/>
                    <a:pt x="118" y="11"/>
                  </a:cubicBezTo>
                  <a:cubicBezTo>
                    <a:pt x="117" y="11"/>
                    <a:pt x="114" y="8"/>
                    <a:pt x="114" y="8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4"/>
                    <a:pt x="114" y="15"/>
                    <a:pt x="112" y="16"/>
                  </a:cubicBezTo>
                  <a:cubicBezTo>
                    <a:pt x="110" y="17"/>
                    <a:pt x="103" y="17"/>
                    <a:pt x="103" y="17"/>
                  </a:cubicBezTo>
                  <a:cubicBezTo>
                    <a:pt x="103" y="17"/>
                    <a:pt x="98" y="20"/>
                    <a:pt x="97" y="20"/>
                  </a:cubicBezTo>
                  <a:cubicBezTo>
                    <a:pt x="96" y="20"/>
                    <a:pt x="90" y="15"/>
                    <a:pt x="89" y="16"/>
                  </a:cubicBezTo>
                  <a:cubicBezTo>
                    <a:pt x="88" y="17"/>
                    <a:pt x="91" y="24"/>
                    <a:pt x="91" y="24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7" y="26"/>
                    <a:pt x="80" y="24"/>
                    <a:pt x="78" y="25"/>
                  </a:cubicBezTo>
                  <a:cubicBezTo>
                    <a:pt x="75" y="26"/>
                    <a:pt x="75" y="30"/>
                    <a:pt x="75" y="30"/>
                  </a:cubicBezTo>
                  <a:cubicBezTo>
                    <a:pt x="72" y="30"/>
                    <a:pt x="72" y="30"/>
                    <a:pt x="72" y="3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3"/>
                    <a:pt x="70" y="39"/>
                    <a:pt x="69" y="40"/>
                  </a:cubicBezTo>
                  <a:cubicBezTo>
                    <a:pt x="68" y="41"/>
                    <a:pt x="67" y="39"/>
                    <a:pt x="67" y="39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57" y="41"/>
                    <a:pt x="57" y="41"/>
                    <a:pt x="57" y="41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5" y="44"/>
                    <a:pt x="55" y="44"/>
                    <a:pt x="55" y="44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0" y="45"/>
                    <a:pt x="50" y="45"/>
                    <a:pt x="50" y="45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1" y="55"/>
                    <a:pt x="51" y="55"/>
                    <a:pt x="51" y="55"/>
                  </a:cubicBezTo>
                  <a:cubicBezTo>
                    <a:pt x="51" y="55"/>
                    <a:pt x="49" y="55"/>
                    <a:pt x="49" y="57"/>
                  </a:cubicBezTo>
                  <a:cubicBezTo>
                    <a:pt x="49" y="59"/>
                    <a:pt x="51" y="61"/>
                    <a:pt x="52" y="61"/>
                  </a:cubicBezTo>
                  <a:cubicBezTo>
                    <a:pt x="54" y="61"/>
                    <a:pt x="55" y="59"/>
                    <a:pt x="55" y="59"/>
                  </a:cubicBezTo>
                  <a:cubicBezTo>
                    <a:pt x="56" y="60"/>
                    <a:pt x="56" y="60"/>
                    <a:pt x="56" y="60"/>
                  </a:cubicBezTo>
                  <a:cubicBezTo>
                    <a:pt x="56" y="60"/>
                    <a:pt x="51" y="63"/>
                    <a:pt x="51" y="65"/>
                  </a:cubicBezTo>
                  <a:cubicBezTo>
                    <a:pt x="50" y="67"/>
                    <a:pt x="54" y="71"/>
                    <a:pt x="54" y="71"/>
                  </a:cubicBezTo>
                  <a:cubicBezTo>
                    <a:pt x="53" y="75"/>
                    <a:pt x="53" y="75"/>
                    <a:pt x="53" y="75"/>
                  </a:cubicBezTo>
                  <a:cubicBezTo>
                    <a:pt x="58" y="72"/>
                    <a:pt x="58" y="72"/>
                    <a:pt x="58" y="72"/>
                  </a:cubicBezTo>
                  <a:cubicBezTo>
                    <a:pt x="64" y="73"/>
                    <a:pt x="64" y="73"/>
                    <a:pt x="64" y="73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56" y="77"/>
                    <a:pt x="56" y="77"/>
                    <a:pt x="56" y="77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7" y="88"/>
                    <a:pt x="61" y="87"/>
                    <a:pt x="63" y="89"/>
                  </a:cubicBezTo>
                  <a:cubicBezTo>
                    <a:pt x="65" y="91"/>
                    <a:pt x="66" y="94"/>
                    <a:pt x="67" y="96"/>
                  </a:cubicBezTo>
                  <a:cubicBezTo>
                    <a:pt x="68" y="98"/>
                    <a:pt x="69" y="101"/>
                    <a:pt x="69" y="101"/>
                  </a:cubicBezTo>
                  <a:cubicBezTo>
                    <a:pt x="71" y="99"/>
                    <a:pt x="71" y="99"/>
                    <a:pt x="71" y="99"/>
                  </a:cubicBezTo>
                  <a:cubicBezTo>
                    <a:pt x="73" y="102"/>
                    <a:pt x="73" y="102"/>
                    <a:pt x="73" y="102"/>
                  </a:cubicBezTo>
                  <a:cubicBezTo>
                    <a:pt x="78" y="99"/>
                    <a:pt x="78" y="99"/>
                    <a:pt x="78" y="99"/>
                  </a:cubicBezTo>
                  <a:cubicBezTo>
                    <a:pt x="83" y="104"/>
                    <a:pt x="83" y="104"/>
                    <a:pt x="83" y="104"/>
                  </a:cubicBezTo>
                  <a:cubicBezTo>
                    <a:pt x="86" y="101"/>
                    <a:pt x="86" y="101"/>
                    <a:pt x="86" y="101"/>
                  </a:cubicBezTo>
                  <a:cubicBezTo>
                    <a:pt x="86" y="101"/>
                    <a:pt x="86" y="95"/>
                    <a:pt x="87" y="94"/>
                  </a:cubicBezTo>
                  <a:cubicBezTo>
                    <a:pt x="89" y="93"/>
                    <a:pt x="95" y="94"/>
                    <a:pt x="96" y="96"/>
                  </a:cubicBezTo>
                  <a:cubicBezTo>
                    <a:pt x="98" y="97"/>
                    <a:pt x="94" y="103"/>
                    <a:pt x="94" y="103"/>
                  </a:cubicBezTo>
                  <a:cubicBezTo>
                    <a:pt x="97" y="112"/>
                    <a:pt x="97" y="112"/>
                    <a:pt x="97" y="112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8" y="126"/>
                    <a:pt x="98" y="126"/>
                    <a:pt x="98" y="126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105" y="122"/>
                    <a:pt x="105" y="122"/>
                    <a:pt x="105" y="122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14" y="117"/>
                    <a:pt x="114" y="117"/>
                    <a:pt x="114" y="117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6" y="113"/>
                    <a:pt x="126" y="113"/>
                    <a:pt x="126" y="113"/>
                  </a:cubicBezTo>
                  <a:cubicBezTo>
                    <a:pt x="127" y="108"/>
                    <a:pt x="127" y="108"/>
                    <a:pt x="127" y="108"/>
                  </a:cubicBezTo>
                  <a:cubicBezTo>
                    <a:pt x="133" y="112"/>
                    <a:pt x="133" y="112"/>
                    <a:pt x="133" y="112"/>
                  </a:cubicBezTo>
                  <a:cubicBezTo>
                    <a:pt x="137" y="112"/>
                    <a:pt x="137" y="112"/>
                    <a:pt x="137" y="112"/>
                  </a:cubicBezTo>
                  <a:cubicBezTo>
                    <a:pt x="140" y="117"/>
                    <a:pt x="140" y="117"/>
                    <a:pt x="140" y="117"/>
                  </a:cubicBezTo>
                  <a:cubicBezTo>
                    <a:pt x="144" y="114"/>
                    <a:pt x="144" y="114"/>
                    <a:pt x="144" y="114"/>
                  </a:cubicBezTo>
                  <a:cubicBezTo>
                    <a:pt x="144" y="114"/>
                    <a:pt x="146" y="119"/>
                    <a:pt x="148" y="119"/>
                  </a:cubicBezTo>
                  <a:cubicBezTo>
                    <a:pt x="150" y="119"/>
                    <a:pt x="154" y="117"/>
                    <a:pt x="154" y="117"/>
                  </a:cubicBezTo>
                  <a:cubicBezTo>
                    <a:pt x="154" y="121"/>
                    <a:pt x="154" y="121"/>
                    <a:pt x="154" y="121"/>
                  </a:cubicBezTo>
                  <a:cubicBezTo>
                    <a:pt x="154" y="121"/>
                    <a:pt x="159" y="123"/>
                    <a:pt x="161" y="124"/>
                  </a:cubicBezTo>
                  <a:cubicBezTo>
                    <a:pt x="163" y="126"/>
                    <a:pt x="162" y="131"/>
                    <a:pt x="164" y="131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7" y="134"/>
                    <a:pt x="177" y="134"/>
                    <a:pt x="177" y="134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188" y="126"/>
                    <a:pt x="196" y="129"/>
                    <a:pt x="199" y="128"/>
                  </a:cubicBezTo>
                  <a:cubicBezTo>
                    <a:pt x="200" y="128"/>
                    <a:pt x="202" y="128"/>
                    <a:pt x="203" y="127"/>
                  </a:cubicBezTo>
                  <a:cubicBezTo>
                    <a:pt x="202" y="123"/>
                    <a:pt x="202" y="123"/>
                    <a:pt x="202" y="123"/>
                  </a:cubicBezTo>
                  <a:cubicBezTo>
                    <a:pt x="203" y="117"/>
                    <a:pt x="203" y="117"/>
                    <a:pt x="203" y="117"/>
                  </a:cubicBezTo>
                  <a:cubicBezTo>
                    <a:pt x="203" y="117"/>
                    <a:pt x="206" y="117"/>
                    <a:pt x="208" y="114"/>
                  </a:cubicBezTo>
                  <a:cubicBezTo>
                    <a:pt x="208" y="112"/>
                    <a:pt x="205" y="108"/>
                    <a:pt x="205" y="108"/>
                  </a:cubicBezTo>
                  <a:cubicBezTo>
                    <a:pt x="205" y="108"/>
                    <a:pt x="214" y="106"/>
                    <a:pt x="215" y="104"/>
                  </a:cubicBezTo>
                  <a:cubicBezTo>
                    <a:pt x="215" y="102"/>
                    <a:pt x="205" y="96"/>
                    <a:pt x="205" y="96"/>
                  </a:cubicBezTo>
                  <a:close/>
                  <a:moveTo>
                    <a:pt x="28" y="91"/>
                  </a:moveTo>
                  <a:cubicBezTo>
                    <a:pt x="24" y="88"/>
                    <a:pt x="24" y="88"/>
                    <a:pt x="24" y="88"/>
                  </a:cubicBezTo>
                  <a:cubicBezTo>
                    <a:pt x="24" y="88"/>
                    <a:pt x="22" y="90"/>
                    <a:pt x="21" y="91"/>
                  </a:cubicBezTo>
                  <a:cubicBezTo>
                    <a:pt x="20" y="92"/>
                    <a:pt x="15" y="93"/>
                    <a:pt x="15" y="93"/>
                  </a:cubicBezTo>
                  <a:cubicBezTo>
                    <a:pt x="15" y="93"/>
                    <a:pt x="18" y="98"/>
                    <a:pt x="16" y="99"/>
                  </a:cubicBezTo>
                  <a:cubicBezTo>
                    <a:pt x="14" y="99"/>
                    <a:pt x="12" y="94"/>
                    <a:pt x="12" y="9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14"/>
                    <a:pt x="7" y="117"/>
                    <a:pt x="9" y="118"/>
                  </a:cubicBezTo>
                  <a:cubicBezTo>
                    <a:pt x="12" y="120"/>
                    <a:pt x="16" y="119"/>
                    <a:pt x="16" y="119"/>
                  </a:cubicBezTo>
                  <a:cubicBezTo>
                    <a:pt x="16" y="119"/>
                    <a:pt x="17" y="120"/>
                    <a:pt x="17" y="123"/>
                  </a:cubicBezTo>
                  <a:cubicBezTo>
                    <a:pt x="17" y="125"/>
                    <a:pt x="16" y="126"/>
                    <a:pt x="16" y="126"/>
                  </a:cubicBezTo>
                  <a:cubicBezTo>
                    <a:pt x="13" y="125"/>
                    <a:pt x="13" y="125"/>
                    <a:pt x="13" y="125"/>
                  </a:cubicBezTo>
                  <a:cubicBezTo>
                    <a:pt x="13" y="129"/>
                    <a:pt x="13" y="129"/>
                    <a:pt x="13" y="129"/>
                  </a:cubicBezTo>
                  <a:cubicBezTo>
                    <a:pt x="13" y="131"/>
                    <a:pt x="9" y="134"/>
                    <a:pt x="9" y="134"/>
                  </a:cubicBezTo>
                  <a:cubicBezTo>
                    <a:pt x="13" y="137"/>
                    <a:pt x="13" y="137"/>
                    <a:pt x="13" y="137"/>
                  </a:cubicBezTo>
                  <a:cubicBezTo>
                    <a:pt x="13" y="137"/>
                    <a:pt x="16" y="134"/>
                    <a:pt x="18" y="130"/>
                  </a:cubicBezTo>
                  <a:cubicBezTo>
                    <a:pt x="20" y="126"/>
                    <a:pt x="20" y="118"/>
                    <a:pt x="20" y="118"/>
                  </a:cubicBezTo>
                  <a:cubicBezTo>
                    <a:pt x="20" y="118"/>
                    <a:pt x="23" y="115"/>
                    <a:pt x="24" y="114"/>
                  </a:cubicBezTo>
                  <a:cubicBezTo>
                    <a:pt x="25" y="114"/>
                    <a:pt x="32" y="112"/>
                    <a:pt x="32" y="112"/>
                  </a:cubicBezTo>
                  <a:cubicBezTo>
                    <a:pt x="41" y="103"/>
                    <a:pt x="41" y="103"/>
                    <a:pt x="41" y="103"/>
                  </a:cubicBezTo>
                  <a:cubicBezTo>
                    <a:pt x="44" y="99"/>
                    <a:pt x="44" y="99"/>
                    <a:pt x="44" y="99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39" y="87"/>
                    <a:pt x="34" y="87"/>
                  </a:cubicBezTo>
                  <a:cubicBezTo>
                    <a:pt x="30" y="87"/>
                    <a:pt x="28" y="91"/>
                    <a:pt x="28" y="91"/>
                  </a:cubicBezTo>
                  <a:close/>
                  <a:moveTo>
                    <a:pt x="14" y="72"/>
                  </a:moveTo>
                  <a:cubicBezTo>
                    <a:pt x="19" y="75"/>
                    <a:pt x="19" y="75"/>
                    <a:pt x="19" y="75"/>
                  </a:cubicBezTo>
                  <a:cubicBezTo>
                    <a:pt x="18" y="77"/>
                    <a:pt x="18" y="77"/>
                    <a:pt x="18" y="77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4" y="83"/>
                    <a:pt x="24" y="83"/>
                    <a:pt x="24" y="83"/>
                  </a:cubicBezTo>
                  <a:cubicBezTo>
                    <a:pt x="26" y="80"/>
                    <a:pt x="26" y="80"/>
                    <a:pt x="26" y="8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1" y="73"/>
                    <a:pt x="31" y="73"/>
                    <a:pt x="31" y="73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38" y="72"/>
                    <a:pt x="34" y="67"/>
                    <a:pt x="32" y="65"/>
                  </a:cubicBezTo>
                  <a:cubicBezTo>
                    <a:pt x="29" y="63"/>
                    <a:pt x="26" y="63"/>
                    <a:pt x="26" y="63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6" y="70"/>
                    <a:pt x="6" y="70"/>
                    <a:pt x="6" y="70"/>
                  </a:cubicBezTo>
                  <a:cubicBezTo>
                    <a:pt x="2" y="72"/>
                    <a:pt x="2" y="72"/>
                    <a:pt x="2" y="72"/>
                  </a:cubicBezTo>
                  <a:cubicBezTo>
                    <a:pt x="9" y="75"/>
                    <a:pt x="9" y="75"/>
                    <a:pt x="9" y="75"/>
                  </a:cubicBezTo>
                  <a:lnTo>
                    <a:pt x="14" y="72"/>
                  </a:lnTo>
                  <a:close/>
                  <a:moveTo>
                    <a:pt x="45" y="80"/>
                  </a:moveTo>
                  <a:cubicBezTo>
                    <a:pt x="45" y="83"/>
                    <a:pt x="45" y="83"/>
                    <a:pt x="45" y="83"/>
                  </a:cubicBezTo>
                  <a:cubicBezTo>
                    <a:pt x="41" y="86"/>
                    <a:pt x="41" y="86"/>
                    <a:pt x="41" y="86"/>
                  </a:cubicBezTo>
                  <a:cubicBezTo>
                    <a:pt x="44" y="88"/>
                    <a:pt x="44" y="88"/>
                    <a:pt x="44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8" y="91"/>
                    <a:pt x="48" y="91"/>
                    <a:pt x="48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1" y="83"/>
                    <a:pt x="51" y="83"/>
                    <a:pt x="51" y="83"/>
                  </a:cubicBezTo>
                  <a:lnTo>
                    <a:pt x="45" y="80"/>
                  </a:lnTo>
                  <a:close/>
                  <a:moveTo>
                    <a:pt x="42" y="62"/>
                  </a:moveTo>
                  <a:cubicBezTo>
                    <a:pt x="53" y="65"/>
                    <a:pt x="48" y="58"/>
                    <a:pt x="45" y="58"/>
                  </a:cubicBezTo>
                  <a:cubicBezTo>
                    <a:pt x="41" y="58"/>
                    <a:pt x="35" y="60"/>
                    <a:pt x="42" y="62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49" name="Freeform 154" descr="© INSCALE GmbH, 18.06.2010"/>
            <p:cNvSpPr>
              <a:spLocks/>
            </p:cNvSpPr>
            <p:nvPr/>
          </p:nvSpPr>
          <p:spPr bwMode="auto">
            <a:xfrm>
              <a:off x="8243715" y="2936969"/>
              <a:ext cx="967527" cy="875905"/>
            </a:xfrm>
            <a:custGeom>
              <a:avLst/>
              <a:gdLst/>
              <a:ahLst/>
              <a:cxnLst>
                <a:cxn ang="0">
                  <a:pos x="364" y="131"/>
                </a:cxn>
                <a:cxn ang="0">
                  <a:pos x="349" y="115"/>
                </a:cxn>
                <a:cxn ang="0">
                  <a:pos x="320" y="117"/>
                </a:cxn>
                <a:cxn ang="0">
                  <a:pos x="310" y="96"/>
                </a:cxn>
                <a:cxn ang="0">
                  <a:pos x="288" y="82"/>
                </a:cxn>
                <a:cxn ang="0">
                  <a:pos x="283" y="70"/>
                </a:cxn>
                <a:cxn ang="0">
                  <a:pos x="267" y="46"/>
                </a:cxn>
                <a:cxn ang="0">
                  <a:pos x="256" y="14"/>
                </a:cxn>
                <a:cxn ang="0">
                  <a:pos x="219" y="7"/>
                </a:cxn>
                <a:cxn ang="0">
                  <a:pos x="202" y="20"/>
                </a:cxn>
                <a:cxn ang="0">
                  <a:pos x="177" y="5"/>
                </a:cxn>
                <a:cxn ang="0">
                  <a:pos x="167" y="1"/>
                </a:cxn>
                <a:cxn ang="0">
                  <a:pos x="145" y="3"/>
                </a:cxn>
                <a:cxn ang="0">
                  <a:pos x="132" y="20"/>
                </a:cxn>
                <a:cxn ang="0">
                  <a:pos x="125" y="30"/>
                </a:cxn>
                <a:cxn ang="0">
                  <a:pos x="113" y="28"/>
                </a:cxn>
                <a:cxn ang="0">
                  <a:pos x="106" y="39"/>
                </a:cxn>
                <a:cxn ang="0">
                  <a:pos x="96" y="44"/>
                </a:cxn>
                <a:cxn ang="0">
                  <a:pos x="94" y="56"/>
                </a:cxn>
                <a:cxn ang="0">
                  <a:pos x="107" y="64"/>
                </a:cxn>
                <a:cxn ang="0">
                  <a:pos x="104" y="78"/>
                </a:cxn>
                <a:cxn ang="0">
                  <a:pos x="86" y="94"/>
                </a:cxn>
                <a:cxn ang="0">
                  <a:pos x="77" y="121"/>
                </a:cxn>
                <a:cxn ang="0">
                  <a:pos x="83" y="141"/>
                </a:cxn>
                <a:cxn ang="0">
                  <a:pos x="72" y="142"/>
                </a:cxn>
                <a:cxn ang="0">
                  <a:pos x="57" y="154"/>
                </a:cxn>
                <a:cxn ang="0">
                  <a:pos x="49" y="166"/>
                </a:cxn>
                <a:cxn ang="0">
                  <a:pos x="34" y="174"/>
                </a:cxn>
                <a:cxn ang="0">
                  <a:pos x="20" y="173"/>
                </a:cxn>
                <a:cxn ang="0">
                  <a:pos x="12" y="175"/>
                </a:cxn>
                <a:cxn ang="0">
                  <a:pos x="8" y="189"/>
                </a:cxn>
                <a:cxn ang="0">
                  <a:pos x="27" y="225"/>
                </a:cxn>
                <a:cxn ang="0">
                  <a:pos x="30" y="237"/>
                </a:cxn>
                <a:cxn ang="0">
                  <a:pos x="30" y="257"/>
                </a:cxn>
                <a:cxn ang="0">
                  <a:pos x="5" y="286"/>
                </a:cxn>
                <a:cxn ang="0">
                  <a:pos x="29" y="299"/>
                </a:cxn>
                <a:cxn ang="0">
                  <a:pos x="30" y="313"/>
                </a:cxn>
                <a:cxn ang="0">
                  <a:pos x="28" y="326"/>
                </a:cxn>
                <a:cxn ang="0">
                  <a:pos x="36" y="321"/>
                </a:cxn>
                <a:cxn ang="0">
                  <a:pos x="59" y="302"/>
                </a:cxn>
                <a:cxn ang="0">
                  <a:pos x="98" y="292"/>
                </a:cxn>
                <a:cxn ang="0">
                  <a:pos x="129" y="288"/>
                </a:cxn>
                <a:cxn ang="0">
                  <a:pos x="145" y="292"/>
                </a:cxn>
                <a:cxn ang="0">
                  <a:pos x="163" y="293"/>
                </a:cxn>
                <a:cxn ang="0">
                  <a:pos x="184" y="296"/>
                </a:cxn>
                <a:cxn ang="0">
                  <a:pos x="201" y="301"/>
                </a:cxn>
                <a:cxn ang="0">
                  <a:pos x="209" y="293"/>
                </a:cxn>
                <a:cxn ang="0">
                  <a:pos x="223" y="293"/>
                </a:cxn>
                <a:cxn ang="0">
                  <a:pos x="235" y="286"/>
                </a:cxn>
                <a:cxn ang="0">
                  <a:pos x="242" y="285"/>
                </a:cxn>
                <a:cxn ang="0">
                  <a:pos x="253" y="277"/>
                </a:cxn>
                <a:cxn ang="0">
                  <a:pos x="265" y="292"/>
                </a:cxn>
                <a:cxn ang="0">
                  <a:pos x="279" y="280"/>
                </a:cxn>
                <a:cxn ang="0">
                  <a:pos x="302" y="276"/>
                </a:cxn>
                <a:cxn ang="0">
                  <a:pos x="311" y="265"/>
                </a:cxn>
                <a:cxn ang="0">
                  <a:pos x="337" y="225"/>
                </a:cxn>
                <a:cxn ang="0">
                  <a:pos x="351" y="221"/>
                </a:cxn>
                <a:cxn ang="0">
                  <a:pos x="335" y="196"/>
                </a:cxn>
                <a:cxn ang="0">
                  <a:pos x="326" y="180"/>
                </a:cxn>
                <a:cxn ang="0">
                  <a:pos x="316" y="166"/>
                </a:cxn>
                <a:cxn ang="0">
                  <a:pos x="326" y="155"/>
                </a:cxn>
                <a:cxn ang="0">
                  <a:pos x="356" y="145"/>
                </a:cxn>
                <a:cxn ang="0">
                  <a:pos x="365" y="136"/>
                </a:cxn>
              </a:cxnLst>
              <a:rect l="0" t="0" r="r" b="b"/>
              <a:pathLst>
                <a:path w="365" h="330">
                  <a:moveTo>
                    <a:pt x="365" y="136"/>
                  </a:moveTo>
                  <a:cubicBezTo>
                    <a:pt x="364" y="131"/>
                    <a:pt x="364" y="131"/>
                    <a:pt x="364" y="131"/>
                  </a:cubicBezTo>
                  <a:cubicBezTo>
                    <a:pt x="344" y="122"/>
                    <a:pt x="344" y="122"/>
                    <a:pt x="344" y="122"/>
                  </a:cubicBezTo>
                  <a:cubicBezTo>
                    <a:pt x="349" y="115"/>
                    <a:pt x="349" y="115"/>
                    <a:pt x="349" y="115"/>
                  </a:cubicBezTo>
                  <a:cubicBezTo>
                    <a:pt x="333" y="113"/>
                    <a:pt x="333" y="113"/>
                    <a:pt x="333" y="113"/>
                  </a:cubicBezTo>
                  <a:cubicBezTo>
                    <a:pt x="320" y="117"/>
                    <a:pt x="320" y="117"/>
                    <a:pt x="320" y="117"/>
                  </a:cubicBezTo>
                  <a:cubicBezTo>
                    <a:pt x="320" y="117"/>
                    <a:pt x="322" y="104"/>
                    <a:pt x="319" y="101"/>
                  </a:cubicBezTo>
                  <a:cubicBezTo>
                    <a:pt x="316" y="97"/>
                    <a:pt x="310" y="96"/>
                    <a:pt x="310" y="96"/>
                  </a:cubicBezTo>
                  <a:cubicBezTo>
                    <a:pt x="310" y="96"/>
                    <a:pt x="292" y="95"/>
                    <a:pt x="291" y="91"/>
                  </a:cubicBezTo>
                  <a:cubicBezTo>
                    <a:pt x="289" y="87"/>
                    <a:pt x="288" y="82"/>
                    <a:pt x="288" y="82"/>
                  </a:cubicBezTo>
                  <a:cubicBezTo>
                    <a:pt x="280" y="80"/>
                    <a:pt x="280" y="80"/>
                    <a:pt x="280" y="80"/>
                  </a:cubicBezTo>
                  <a:cubicBezTo>
                    <a:pt x="280" y="80"/>
                    <a:pt x="289" y="73"/>
                    <a:pt x="283" y="70"/>
                  </a:cubicBezTo>
                  <a:cubicBezTo>
                    <a:pt x="276" y="66"/>
                    <a:pt x="265" y="64"/>
                    <a:pt x="265" y="64"/>
                  </a:cubicBezTo>
                  <a:cubicBezTo>
                    <a:pt x="267" y="46"/>
                    <a:pt x="267" y="46"/>
                    <a:pt x="267" y="46"/>
                  </a:cubicBezTo>
                  <a:cubicBezTo>
                    <a:pt x="255" y="30"/>
                    <a:pt x="255" y="30"/>
                    <a:pt x="255" y="30"/>
                  </a:cubicBezTo>
                  <a:cubicBezTo>
                    <a:pt x="255" y="30"/>
                    <a:pt x="263" y="21"/>
                    <a:pt x="256" y="14"/>
                  </a:cubicBezTo>
                  <a:cubicBezTo>
                    <a:pt x="250" y="8"/>
                    <a:pt x="244" y="11"/>
                    <a:pt x="238" y="8"/>
                  </a:cubicBezTo>
                  <a:cubicBezTo>
                    <a:pt x="233" y="3"/>
                    <a:pt x="225" y="3"/>
                    <a:pt x="219" y="7"/>
                  </a:cubicBezTo>
                  <a:cubicBezTo>
                    <a:pt x="211" y="10"/>
                    <a:pt x="205" y="12"/>
                    <a:pt x="205" y="12"/>
                  </a:cubicBezTo>
                  <a:cubicBezTo>
                    <a:pt x="205" y="12"/>
                    <a:pt x="211" y="20"/>
                    <a:pt x="202" y="20"/>
                  </a:cubicBezTo>
                  <a:cubicBezTo>
                    <a:pt x="191" y="18"/>
                    <a:pt x="203" y="9"/>
                    <a:pt x="197" y="5"/>
                  </a:cubicBezTo>
                  <a:cubicBezTo>
                    <a:pt x="192" y="0"/>
                    <a:pt x="178" y="2"/>
                    <a:pt x="177" y="5"/>
                  </a:cubicBezTo>
                  <a:cubicBezTo>
                    <a:pt x="175" y="6"/>
                    <a:pt x="176" y="12"/>
                    <a:pt x="171" y="11"/>
                  </a:cubicBezTo>
                  <a:cubicBezTo>
                    <a:pt x="164" y="10"/>
                    <a:pt x="172" y="2"/>
                    <a:pt x="167" y="1"/>
                  </a:cubicBezTo>
                  <a:cubicBezTo>
                    <a:pt x="161" y="0"/>
                    <a:pt x="155" y="5"/>
                    <a:pt x="152" y="5"/>
                  </a:cubicBezTo>
                  <a:cubicBezTo>
                    <a:pt x="149" y="5"/>
                    <a:pt x="147" y="3"/>
                    <a:pt x="145" y="3"/>
                  </a:cubicBezTo>
                  <a:cubicBezTo>
                    <a:pt x="143" y="6"/>
                    <a:pt x="141" y="6"/>
                    <a:pt x="141" y="6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5" y="26"/>
                    <a:pt x="132" y="29"/>
                  </a:cubicBezTo>
                  <a:cubicBezTo>
                    <a:pt x="129" y="31"/>
                    <a:pt x="125" y="30"/>
                    <a:pt x="125" y="30"/>
                  </a:cubicBezTo>
                  <a:cubicBezTo>
                    <a:pt x="125" y="30"/>
                    <a:pt x="122" y="31"/>
                    <a:pt x="120" y="31"/>
                  </a:cubicBezTo>
                  <a:cubicBezTo>
                    <a:pt x="118" y="31"/>
                    <a:pt x="113" y="28"/>
                    <a:pt x="113" y="28"/>
                  </a:cubicBezTo>
                  <a:cubicBezTo>
                    <a:pt x="109" y="30"/>
                    <a:pt x="109" y="30"/>
                    <a:pt x="109" y="30"/>
                  </a:cubicBezTo>
                  <a:cubicBezTo>
                    <a:pt x="109" y="30"/>
                    <a:pt x="109" y="37"/>
                    <a:pt x="106" y="39"/>
                  </a:cubicBezTo>
                  <a:cubicBezTo>
                    <a:pt x="104" y="42"/>
                    <a:pt x="100" y="41"/>
                    <a:pt x="100" y="41"/>
                  </a:cubicBezTo>
                  <a:cubicBezTo>
                    <a:pt x="96" y="44"/>
                    <a:pt x="96" y="44"/>
                    <a:pt x="96" y="44"/>
                  </a:cubicBezTo>
                  <a:cubicBezTo>
                    <a:pt x="96" y="50"/>
                    <a:pt x="96" y="50"/>
                    <a:pt x="96" y="50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3" y="66"/>
                    <a:pt x="93" y="66"/>
                    <a:pt x="93" y="66"/>
                  </a:cubicBezTo>
                  <a:cubicBezTo>
                    <a:pt x="93" y="66"/>
                    <a:pt x="106" y="61"/>
                    <a:pt x="107" y="64"/>
                  </a:cubicBezTo>
                  <a:cubicBezTo>
                    <a:pt x="108" y="68"/>
                    <a:pt x="104" y="73"/>
                    <a:pt x="104" y="73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89" y="82"/>
                    <a:pt x="89" y="82"/>
                    <a:pt x="89" y="82"/>
                  </a:cubicBezTo>
                  <a:cubicBezTo>
                    <a:pt x="89" y="82"/>
                    <a:pt x="90" y="92"/>
                    <a:pt x="86" y="94"/>
                  </a:cubicBezTo>
                  <a:cubicBezTo>
                    <a:pt x="81" y="95"/>
                    <a:pt x="74" y="100"/>
                    <a:pt x="74" y="104"/>
                  </a:cubicBezTo>
                  <a:cubicBezTo>
                    <a:pt x="74" y="109"/>
                    <a:pt x="77" y="121"/>
                    <a:pt x="77" y="121"/>
                  </a:cubicBezTo>
                  <a:cubicBezTo>
                    <a:pt x="74" y="137"/>
                    <a:pt x="74" y="137"/>
                    <a:pt x="74" y="137"/>
                  </a:cubicBezTo>
                  <a:cubicBezTo>
                    <a:pt x="74" y="137"/>
                    <a:pt x="83" y="136"/>
                    <a:pt x="83" y="141"/>
                  </a:cubicBezTo>
                  <a:cubicBezTo>
                    <a:pt x="85" y="148"/>
                    <a:pt x="78" y="153"/>
                    <a:pt x="75" y="150"/>
                  </a:cubicBezTo>
                  <a:cubicBezTo>
                    <a:pt x="72" y="147"/>
                    <a:pt x="76" y="141"/>
                    <a:pt x="72" y="142"/>
                  </a:cubicBezTo>
                  <a:cubicBezTo>
                    <a:pt x="67" y="142"/>
                    <a:pt x="61" y="144"/>
                    <a:pt x="61" y="144"/>
                  </a:cubicBezTo>
                  <a:cubicBezTo>
                    <a:pt x="57" y="154"/>
                    <a:pt x="57" y="154"/>
                    <a:pt x="57" y="154"/>
                  </a:cubicBezTo>
                  <a:cubicBezTo>
                    <a:pt x="57" y="154"/>
                    <a:pt x="49" y="151"/>
                    <a:pt x="47" y="154"/>
                  </a:cubicBezTo>
                  <a:cubicBezTo>
                    <a:pt x="46" y="156"/>
                    <a:pt x="53" y="165"/>
                    <a:pt x="49" y="166"/>
                  </a:cubicBezTo>
                  <a:cubicBezTo>
                    <a:pt x="45" y="168"/>
                    <a:pt x="41" y="166"/>
                    <a:pt x="41" y="166"/>
                  </a:cubicBezTo>
                  <a:cubicBezTo>
                    <a:pt x="34" y="174"/>
                    <a:pt x="34" y="174"/>
                    <a:pt x="34" y="174"/>
                  </a:cubicBezTo>
                  <a:cubicBezTo>
                    <a:pt x="27" y="171"/>
                    <a:pt x="27" y="171"/>
                    <a:pt x="27" y="171"/>
                  </a:cubicBezTo>
                  <a:cubicBezTo>
                    <a:pt x="20" y="173"/>
                    <a:pt x="20" y="173"/>
                    <a:pt x="20" y="173"/>
                  </a:cubicBezTo>
                  <a:cubicBezTo>
                    <a:pt x="13" y="171"/>
                    <a:pt x="13" y="171"/>
                    <a:pt x="13" y="171"/>
                  </a:cubicBezTo>
                  <a:cubicBezTo>
                    <a:pt x="12" y="175"/>
                    <a:pt x="12" y="175"/>
                    <a:pt x="12" y="175"/>
                  </a:cubicBezTo>
                  <a:cubicBezTo>
                    <a:pt x="0" y="176"/>
                    <a:pt x="0" y="176"/>
                    <a:pt x="0" y="176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189"/>
                    <a:pt x="9" y="195"/>
                    <a:pt x="11" y="201"/>
                  </a:cubicBezTo>
                  <a:cubicBezTo>
                    <a:pt x="12" y="207"/>
                    <a:pt x="27" y="225"/>
                    <a:pt x="27" y="225"/>
                  </a:cubicBezTo>
                  <a:cubicBezTo>
                    <a:pt x="25" y="229"/>
                    <a:pt x="25" y="229"/>
                    <a:pt x="25" y="229"/>
                  </a:cubicBezTo>
                  <a:cubicBezTo>
                    <a:pt x="30" y="237"/>
                    <a:pt x="30" y="237"/>
                    <a:pt x="30" y="237"/>
                  </a:cubicBezTo>
                  <a:cubicBezTo>
                    <a:pt x="28" y="238"/>
                    <a:pt x="28" y="238"/>
                    <a:pt x="28" y="238"/>
                  </a:cubicBezTo>
                  <a:cubicBezTo>
                    <a:pt x="30" y="257"/>
                    <a:pt x="30" y="257"/>
                    <a:pt x="30" y="257"/>
                  </a:cubicBezTo>
                  <a:cubicBezTo>
                    <a:pt x="30" y="257"/>
                    <a:pt x="18" y="260"/>
                    <a:pt x="12" y="265"/>
                  </a:cubicBezTo>
                  <a:cubicBezTo>
                    <a:pt x="6" y="271"/>
                    <a:pt x="5" y="286"/>
                    <a:pt x="5" y="286"/>
                  </a:cubicBezTo>
                  <a:cubicBezTo>
                    <a:pt x="5" y="286"/>
                    <a:pt x="12" y="286"/>
                    <a:pt x="22" y="291"/>
                  </a:cubicBezTo>
                  <a:cubicBezTo>
                    <a:pt x="31" y="294"/>
                    <a:pt x="29" y="299"/>
                    <a:pt x="29" y="299"/>
                  </a:cubicBezTo>
                  <a:cubicBezTo>
                    <a:pt x="27" y="307"/>
                    <a:pt x="27" y="307"/>
                    <a:pt x="27" y="307"/>
                  </a:cubicBezTo>
                  <a:cubicBezTo>
                    <a:pt x="30" y="313"/>
                    <a:pt x="30" y="313"/>
                    <a:pt x="30" y="313"/>
                  </a:cubicBezTo>
                  <a:cubicBezTo>
                    <a:pt x="26" y="317"/>
                    <a:pt x="26" y="317"/>
                    <a:pt x="26" y="317"/>
                  </a:cubicBezTo>
                  <a:cubicBezTo>
                    <a:pt x="26" y="317"/>
                    <a:pt x="26" y="323"/>
                    <a:pt x="28" y="326"/>
                  </a:cubicBezTo>
                  <a:cubicBezTo>
                    <a:pt x="29" y="327"/>
                    <a:pt x="30" y="329"/>
                    <a:pt x="31" y="330"/>
                  </a:cubicBezTo>
                  <a:cubicBezTo>
                    <a:pt x="31" y="328"/>
                    <a:pt x="31" y="321"/>
                    <a:pt x="36" y="321"/>
                  </a:cubicBezTo>
                  <a:cubicBezTo>
                    <a:pt x="41" y="321"/>
                    <a:pt x="42" y="326"/>
                    <a:pt x="50" y="320"/>
                  </a:cubicBezTo>
                  <a:cubicBezTo>
                    <a:pt x="59" y="314"/>
                    <a:pt x="51" y="307"/>
                    <a:pt x="59" y="302"/>
                  </a:cubicBezTo>
                  <a:cubicBezTo>
                    <a:pt x="66" y="297"/>
                    <a:pt x="72" y="300"/>
                    <a:pt x="80" y="296"/>
                  </a:cubicBezTo>
                  <a:cubicBezTo>
                    <a:pt x="89" y="292"/>
                    <a:pt x="90" y="291"/>
                    <a:pt x="98" y="292"/>
                  </a:cubicBezTo>
                  <a:cubicBezTo>
                    <a:pt x="107" y="293"/>
                    <a:pt x="110" y="290"/>
                    <a:pt x="115" y="288"/>
                  </a:cubicBezTo>
                  <a:cubicBezTo>
                    <a:pt x="121" y="286"/>
                    <a:pt x="129" y="288"/>
                    <a:pt x="129" y="288"/>
                  </a:cubicBezTo>
                  <a:cubicBezTo>
                    <a:pt x="139" y="288"/>
                    <a:pt x="139" y="288"/>
                    <a:pt x="139" y="288"/>
                  </a:cubicBezTo>
                  <a:cubicBezTo>
                    <a:pt x="145" y="292"/>
                    <a:pt x="145" y="292"/>
                    <a:pt x="145" y="292"/>
                  </a:cubicBezTo>
                  <a:cubicBezTo>
                    <a:pt x="152" y="288"/>
                    <a:pt x="152" y="288"/>
                    <a:pt x="152" y="288"/>
                  </a:cubicBezTo>
                  <a:cubicBezTo>
                    <a:pt x="163" y="293"/>
                    <a:pt x="163" y="293"/>
                    <a:pt x="163" y="293"/>
                  </a:cubicBezTo>
                  <a:cubicBezTo>
                    <a:pt x="163" y="293"/>
                    <a:pt x="169" y="281"/>
                    <a:pt x="174" y="288"/>
                  </a:cubicBezTo>
                  <a:cubicBezTo>
                    <a:pt x="179" y="293"/>
                    <a:pt x="176" y="298"/>
                    <a:pt x="184" y="296"/>
                  </a:cubicBezTo>
                  <a:cubicBezTo>
                    <a:pt x="192" y="294"/>
                    <a:pt x="196" y="295"/>
                    <a:pt x="196" y="295"/>
                  </a:cubicBezTo>
                  <a:cubicBezTo>
                    <a:pt x="196" y="295"/>
                    <a:pt x="197" y="301"/>
                    <a:pt x="201" y="301"/>
                  </a:cubicBezTo>
                  <a:cubicBezTo>
                    <a:pt x="204" y="301"/>
                    <a:pt x="201" y="293"/>
                    <a:pt x="201" y="293"/>
                  </a:cubicBezTo>
                  <a:cubicBezTo>
                    <a:pt x="209" y="293"/>
                    <a:pt x="209" y="293"/>
                    <a:pt x="209" y="293"/>
                  </a:cubicBezTo>
                  <a:cubicBezTo>
                    <a:pt x="218" y="285"/>
                    <a:pt x="218" y="285"/>
                    <a:pt x="218" y="285"/>
                  </a:cubicBezTo>
                  <a:cubicBezTo>
                    <a:pt x="223" y="293"/>
                    <a:pt x="223" y="293"/>
                    <a:pt x="223" y="293"/>
                  </a:cubicBezTo>
                  <a:cubicBezTo>
                    <a:pt x="226" y="288"/>
                    <a:pt x="226" y="288"/>
                    <a:pt x="226" y="288"/>
                  </a:cubicBezTo>
                  <a:cubicBezTo>
                    <a:pt x="235" y="286"/>
                    <a:pt x="235" y="286"/>
                    <a:pt x="235" y="286"/>
                  </a:cubicBezTo>
                  <a:cubicBezTo>
                    <a:pt x="235" y="286"/>
                    <a:pt x="233" y="295"/>
                    <a:pt x="238" y="294"/>
                  </a:cubicBezTo>
                  <a:cubicBezTo>
                    <a:pt x="243" y="293"/>
                    <a:pt x="242" y="285"/>
                    <a:pt x="242" y="285"/>
                  </a:cubicBezTo>
                  <a:cubicBezTo>
                    <a:pt x="251" y="283"/>
                    <a:pt x="251" y="283"/>
                    <a:pt x="251" y="283"/>
                  </a:cubicBezTo>
                  <a:cubicBezTo>
                    <a:pt x="253" y="277"/>
                    <a:pt x="253" y="277"/>
                    <a:pt x="253" y="277"/>
                  </a:cubicBezTo>
                  <a:cubicBezTo>
                    <a:pt x="259" y="280"/>
                    <a:pt x="259" y="280"/>
                    <a:pt x="259" y="280"/>
                  </a:cubicBezTo>
                  <a:cubicBezTo>
                    <a:pt x="259" y="280"/>
                    <a:pt x="259" y="293"/>
                    <a:pt x="265" y="292"/>
                  </a:cubicBezTo>
                  <a:cubicBezTo>
                    <a:pt x="270" y="292"/>
                    <a:pt x="270" y="284"/>
                    <a:pt x="270" y="284"/>
                  </a:cubicBezTo>
                  <a:cubicBezTo>
                    <a:pt x="279" y="280"/>
                    <a:pt x="279" y="280"/>
                    <a:pt x="279" y="280"/>
                  </a:cubicBezTo>
                  <a:cubicBezTo>
                    <a:pt x="282" y="283"/>
                    <a:pt x="282" y="283"/>
                    <a:pt x="282" y="283"/>
                  </a:cubicBezTo>
                  <a:cubicBezTo>
                    <a:pt x="282" y="283"/>
                    <a:pt x="295" y="269"/>
                    <a:pt x="302" y="276"/>
                  </a:cubicBezTo>
                  <a:cubicBezTo>
                    <a:pt x="307" y="281"/>
                    <a:pt x="313" y="291"/>
                    <a:pt x="317" y="286"/>
                  </a:cubicBezTo>
                  <a:cubicBezTo>
                    <a:pt x="320" y="281"/>
                    <a:pt x="310" y="279"/>
                    <a:pt x="311" y="265"/>
                  </a:cubicBezTo>
                  <a:cubicBezTo>
                    <a:pt x="312" y="252"/>
                    <a:pt x="313" y="233"/>
                    <a:pt x="324" y="232"/>
                  </a:cubicBezTo>
                  <a:cubicBezTo>
                    <a:pt x="335" y="231"/>
                    <a:pt x="337" y="225"/>
                    <a:pt x="337" y="225"/>
                  </a:cubicBezTo>
                  <a:cubicBezTo>
                    <a:pt x="347" y="225"/>
                    <a:pt x="347" y="225"/>
                    <a:pt x="347" y="225"/>
                  </a:cubicBezTo>
                  <a:cubicBezTo>
                    <a:pt x="351" y="221"/>
                    <a:pt x="351" y="221"/>
                    <a:pt x="351" y="221"/>
                  </a:cubicBezTo>
                  <a:cubicBezTo>
                    <a:pt x="339" y="212"/>
                    <a:pt x="339" y="212"/>
                    <a:pt x="339" y="212"/>
                  </a:cubicBezTo>
                  <a:cubicBezTo>
                    <a:pt x="339" y="212"/>
                    <a:pt x="338" y="200"/>
                    <a:pt x="335" y="196"/>
                  </a:cubicBezTo>
                  <a:cubicBezTo>
                    <a:pt x="333" y="192"/>
                    <a:pt x="331" y="191"/>
                    <a:pt x="331" y="191"/>
                  </a:cubicBezTo>
                  <a:cubicBezTo>
                    <a:pt x="331" y="191"/>
                    <a:pt x="333" y="185"/>
                    <a:pt x="326" y="180"/>
                  </a:cubicBezTo>
                  <a:cubicBezTo>
                    <a:pt x="321" y="175"/>
                    <a:pt x="313" y="173"/>
                    <a:pt x="313" y="173"/>
                  </a:cubicBezTo>
                  <a:cubicBezTo>
                    <a:pt x="316" y="166"/>
                    <a:pt x="316" y="166"/>
                    <a:pt x="316" y="166"/>
                  </a:cubicBezTo>
                  <a:cubicBezTo>
                    <a:pt x="315" y="158"/>
                    <a:pt x="315" y="158"/>
                    <a:pt x="315" y="158"/>
                  </a:cubicBezTo>
                  <a:cubicBezTo>
                    <a:pt x="326" y="155"/>
                    <a:pt x="326" y="155"/>
                    <a:pt x="326" y="155"/>
                  </a:cubicBezTo>
                  <a:cubicBezTo>
                    <a:pt x="326" y="155"/>
                    <a:pt x="335" y="163"/>
                    <a:pt x="344" y="157"/>
                  </a:cubicBezTo>
                  <a:cubicBezTo>
                    <a:pt x="353" y="153"/>
                    <a:pt x="356" y="145"/>
                    <a:pt x="356" y="145"/>
                  </a:cubicBezTo>
                  <a:cubicBezTo>
                    <a:pt x="354" y="140"/>
                    <a:pt x="354" y="140"/>
                    <a:pt x="354" y="140"/>
                  </a:cubicBezTo>
                  <a:lnTo>
                    <a:pt x="365" y="13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0" name="Freeform 155" descr="© INSCALE GmbH, 18.06.2010"/>
            <p:cNvSpPr>
              <a:spLocks/>
            </p:cNvSpPr>
            <p:nvPr/>
          </p:nvSpPr>
          <p:spPr bwMode="auto">
            <a:xfrm>
              <a:off x="7926703" y="2676763"/>
              <a:ext cx="707321" cy="399471"/>
            </a:xfrm>
            <a:custGeom>
              <a:avLst/>
              <a:gdLst/>
              <a:ahLst/>
              <a:cxnLst>
                <a:cxn ang="0">
                  <a:pos x="264" y="89"/>
                </a:cxn>
                <a:cxn ang="0">
                  <a:pos x="259" y="74"/>
                </a:cxn>
                <a:cxn ang="0">
                  <a:pos x="255" y="68"/>
                </a:cxn>
                <a:cxn ang="0">
                  <a:pos x="249" y="61"/>
                </a:cxn>
                <a:cxn ang="0">
                  <a:pos x="237" y="61"/>
                </a:cxn>
                <a:cxn ang="0">
                  <a:pos x="237" y="46"/>
                </a:cxn>
                <a:cxn ang="0">
                  <a:pos x="240" y="31"/>
                </a:cxn>
                <a:cxn ang="0">
                  <a:pos x="225" y="25"/>
                </a:cxn>
                <a:cxn ang="0">
                  <a:pos x="212" y="20"/>
                </a:cxn>
                <a:cxn ang="0">
                  <a:pos x="190" y="26"/>
                </a:cxn>
                <a:cxn ang="0">
                  <a:pos x="177" y="23"/>
                </a:cxn>
                <a:cxn ang="0">
                  <a:pos x="167" y="13"/>
                </a:cxn>
                <a:cxn ang="0">
                  <a:pos x="161" y="11"/>
                </a:cxn>
                <a:cxn ang="0">
                  <a:pos x="153" y="9"/>
                </a:cxn>
                <a:cxn ang="0">
                  <a:pos x="146" y="4"/>
                </a:cxn>
                <a:cxn ang="0">
                  <a:pos x="139" y="5"/>
                </a:cxn>
                <a:cxn ang="0">
                  <a:pos x="132" y="0"/>
                </a:cxn>
                <a:cxn ang="0">
                  <a:pos x="121" y="7"/>
                </a:cxn>
                <a:cxn ang="0">
                  <a:pos x="115" y="11"/>
                </a:cxn>
                <a:cxn ang="0">
                  <a:pos x="111" y="18"/>
                </a:cxn>
                <a:cxn ang="0">
                  <a:pos x="109" y="23"/>
                </a:cxn>
                <a:cxn ang="0">
                  <a:pos x="117" y="60"/>
                </a:cxn>
                <a:cxn ang="0">
                  <a:pos x="95" y="79"/>
                </a:cxn>
                <a:cxn ang="0">
                  <a:pos x="78" y="75"/>
                </a:cxn>
                <a:cxn ang="0">
                  <a:pos x="73" y="62"/>
                </a:cxn>
                <a:cxn ang="0">
                  <a:pos x="65" y="56"/>
                </a:cxn>
                <a:cxn ang="0">
                  <a:pos x="51" y="46"/>
                </a:cxn>
                <a:cxn ang="0">
                  <a:pos x="18" y="54"/>
                </a:cxn>
                <a:cxn ang="0">
                  <a:pos x="12" y="88"/>
                </a:cxn>
                <a:cxn ang="0">
                  <a:pos x="2" y="116"/>
                </a:cxn>
                <a:cxn ang="0">
                  <a:pos x="2" y="127"/>
                </a:cxn>
                <a:cxn ang="0">
                  <a:pos x="4" y="123"/>
                </a:cxn>
                <a:cxn ang="0">
                  <a:pos x="3" y="132"/>
                </a:cxn>
                <a:cxn ang="0">
                  <a:pos x="0" y="135"/>
                </a:cxn>
                <a:cxn ang="0">
                  <a:pos x="5" y="151"/>
                </a:cxn>
                <a:cxn ang="0">
                  <a:pos x="10" y="149"/>
                </a:cxn>
                <a:cxn ang="0">
                  <a:pos x="21" y="133"/>
                </a:cxn>
                <a:cxn ang="0">
                  <a:pos x="33" y="127"/>
                </a:cxn>
                <a:cxn ang="0">
                  <a:pos x="41" y="123"/>
                </a:cxn>
                <a:cxn ang="0">
                  <a:pos x="63" y="125"/>
                </a:cxn>
                <a:cxn ang="0">
                  <a:pos x="75" y="119"/>
                </a:cxn>
                <a:cxn ang="0">
                  <a:pos x="80" y="125"/>
                </a:cxn>
                <a:cxn ang="0">
                  <a:pos x="88" y="119"/>
                </a:cxn>
                <a:cxn ang="0">
                  <a:pos x="99" y="117"/>
                </a:cxn>
                <a:cxn ang="0">
                  <a:pos x="118" y="122"/>
                </a:cxn>
                <a:cxn ang="0">
                  <a:pos x="129" y="120"/>
                </a:cxn>
                <a:cxn ang="0">
                  <a:pos x="135" y="112"/>
                </a:cxn>
                <a:cxn ang="0">
                  <a:pos x="147" y="109"/>
                </a:cxn>
                <a:cxn ang="0">
                  <a:pos x="174" y="119"/>
                </a:cxn>
                <a:cxn ang="0">
                  <a:pos x="191" y="126"/>
                </a:cxn>
                <a:cxn ang="0">
                  <a:pos x="201" y="136"/>
                </a:cxn>
                <a:cxn ang="0">
                  <a:pos x="215" y="143"/>
                </a:cxn>
                <a:cxn ang="0">
                  <a:pos x="225" y="138"/>
                </a:cxn>
                <a:cxn ang="0">
                  <a:pos x="232" y="127"/>
                </a:cxn>
                <a:cxn ang="0">
                  <a:pos x="244" y="129"/>
                </a:cxn>
                <a:cxn ang="0">
                  <a:pos x="251" y="119"/>
                </a:cxn>
                <a:cxn ang="0">
                  <a:pos x="265" y="101"/>
                </a:cxn>
              </a:cxnLst>
              <a:rect l="0" t="0" r="r" b="b"/>
              <a:pathLst>
                <a:path w="267" h="151">
                  <a:moveTo>
                    <a:pt x="266" y="90"/>
                  </a:moveTo>
                  <a:cubicBezTo>
                    <a:pt x="264" y="89"/>
                    <a:pt x="264" y="89"/>
                    <a:pt x="264" y="89"/>
                  </a:cubicBezTo>
                  <a:cubicBezTo>
                    <a:pt x="262" y="83"/>
                    <a:pt x="262" y="83"/>
                    <a:pt x="262" y="83"/>
                  </a:cubicBezTo>
                  <a:cubicBezTo>
                    <a:pt x="259" y="74"/>
                    <a:pt x="259" y="74"/>
                    <a:pt x="259" y="74"/>
                  </a:cubicBezTo>
                  <a:cubicBezTo>
                    <a:pt x="256" y="73"/>
                    <a:pt x="256" y="73"/>
                    <a:pt x="256" y="73"/>
                  </a:cubicBezTo>
                  <a:cubicBezTo>
                    <a:pt x="255" y="68"/>
                    <a:pt x="255" y="68"/>
                    <a:pt x="255" y="68"/>
                  </a:cubicBezTo>
                  <a:cubicBezTo>
                    <a:pt x="247" y="66"/>
                    <a:pt x="247" y="66"/>
                    <a:pt x="247" y="66"/>
                  </a:cubicBezTo>
                  <a:cubicBezTo>
                    <a:pt x="249" y="61"/>
                    <a:pt x="249" y="61"/>
                    <a:pt x="249" y="61"/>
                  </a:cubicBezTo>
                  <a:cubicBezTo>
                    <a:pt x="249" y="61"/>
                    <a:pt x="247" y="58"/>
                    <a:pt x="245" y="58"/>
                  </a:cubicBezTo>
                  <a:cubicBezTo>
                    <a:pt x="242" y="58"/>
                    <a:pt x="237" y="61"/>
                    <a:pt x="237" y="61"/>
                  </a:cubicBezTo>
                  <a:cubicBezTo>
                    <a:pt x="239" y="50"/>
                    <a:pt x="239" y="50"/>
                    <a:pt x="239" y="50"/>
                  </a:cubicBezTo>
                  <a:cubicBezTo>
                    <a:pt x="237" y="46"/>
                    <a:pt x="237" y="46"/>
                    <a:pt x="237" y="46"/>
                  </a:cubicBezTo>
                  <a:cubicBezTo>
                    <a:pt x="240" y="42"/>
                    <a:pt x="240" y="42"/>
                    <a:pt x="240" y="42"/>
                  </a:cubicBezTo>
                  <a:cubicBezTo>
                    <a:pt x="240" y="31"/>
                    <a:pt x="240" y="31"/>
                    <a:pt x="240" y="31"/>
                  </a:cubicBezTo>
                  <a:cubicBezTo>
                    <a:pt x="240" y="31"/>
                    <a:pt x="237" y="28"/>
                    <a:pt x="234" y="27"/>
                  </a:cubicBezTo>
                  <a:cubicBezTo>
                    <a:pt x="232" y="26"/>
                    <a:pt x="225" y="25"/>
                    <a:pt x="225" y="25"/>
                  </a:cubicBezTo>
                  <a:cubicBezTo>
                    <a:pt x="223" y="18"/>
                    <a:pt x="223" y="18"/>
                    <a:pt x="223" y="18"/>
                  </a:cubicBezTo>
                  <a:cubicBezTo>
                    <a:pt x="223" y="18"/>
                    <a:pt x="215" y="20"/>
                    <a:pt x="212" y="20"/>
                  </a:cubicBezTo>
                  <a:cubicBezTo>
                    <a:pt x="209" y="21"/>
                    <a:pt x="201" y="18"/>
                    <a:pt x="201" y="18"/>
                  </a:cubicBezTo>
                  <a:cubicBezTo>
                    <a:pt x="190" y="26"/>
                    <a:pt x="190" y="26"/>
                    <a:pt x="190" y="26"/>
                  </a:cubicBezTo>
                  <a:cubicBezTo>
                    <a:pt x="186" y="23"/>
                    <a:pt x="186" y="23"/>
                    <a:pt x="186" y="23"/>
                  </a:cubicBezTo>
                  <a:cubicBezTo>
                    <a:pt x="177" y="23"/>
                    <a:pt x="177" y="23"/>
                    <a:pt x="177" y="23"/>
                  </a:cubicBezTo>
                  <a:cubicBezTo>
                    <a:pt x="175" y="23"/>
                    <a:pt x="176" y="18"/>
                    <a:pt x="174" y="16"/>
                  </a:cubicBezTo>
                  <a:cubicBezTo>
                    <a:pt x="172" y="15"/>
                    <a:pt x="167" y="13"/>
                    <a:pt x="167" y="13"/>
                  </a:cubicBezTo>
                  <a:cubicBezTo>
                    <a:pt x="167" y="9"/>
                    <a:pt x="167" y="9"/>
                    <a:pt x="167" y="9"/>
                  </a:cubicBezTo>
                  <a:cubicBezTo>
                    <a:pt x="167" y="9"/>
                    <a:pt x="163" y="11"/>
                    <a:pt x="161" y="11"/>
                  </a:cubicBezTo>
                  <a:cubicBezTo>
                    <a:pt x="159" y="11"/>
                    <a:pt x="157" y="6"/>
                    <a:pt x="157" y="6"/>
                  </a:cubicBezTo>
                  <a:cubicBezTo>
                    <a:pt x="153" y="9"/>
                    <a:pt x="153" y="9"/>
                    <a:pt x="153" y="9"/>
                  </a:cubicBezTo>
                  <a:cubicBezTo>
                    <a:pt x="150" y="4"/>
                    <a:pt x="150" y="4"/>
                    <a:pt x="150" y="4"/>
                  </a:cubicBezTo>
                  <a:cubicBezTo>
                    <a:pt x="146" y="4"/>
                    <a:pt x="146" y="4"/>
                    <a:pt x="146" y="4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39" y="5"/>
                    <a:pt x="139" y="5"/>
                    <a:pt x="139" y="5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127" y="9"/>
                    <a:pt x="127" y="9"/>
                    <a:pt x="127" y="9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18" y="14"/>
                    <a:pt x="118" y="14"/>
                    <a:pt x="118" y="14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2" y="14"/>
                    <a:pt x="112" y="14"/>
                    <a:pt x="112" y="14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9" y="18"/>
                    <a:pt x="109" y="18"/>
                    <a:pt x="109" y="18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4"/>
                    <a:pt x="117" y="54"/>
                    <a:pt x="117" y="60"/>
                  </a:cubicBezTo>
                  <a:cubicBezTo>
                    <a:pt x="116" y="64"/>
                    <a:pt x="110" y="67"/>
                    <a:pt x="108" y="68"/>
                  </a:cubicBezTo>
                  <a:cubicBezTo>
                    <a:pt x="106" y="69"/>
                    <a:pt x="103" y="76"/>
                    <a:pt x="95" y="79"/>
                  </a:cubicBezTo>
                  <a:cubicBezTo>
                    <a:pt x="87" y="83"/>
                    <a:pt x="86" y="75"/>
                    <a:pt x="86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76" y="75"/>
                    <a:pt x="76" y="68"/>
                    <a:pt x="76" y="66"/>
                  </a:cubicBezTo>
                  <a:cubicBezTo>
                    <a:pt x="75" y="65"/>
                    <a:pt x="73" y="62"/>
                    <a:pt x="73" y="62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5" y="56"/>
                    <a:pt x="64" y="51"/>
                    <a:pt x="61" y="50"/>
                  </a:cubicBezTo>
                  <a:cubicBezTo>
                    <a:pt x="58" y="49"/>
                    <a:pt x="51" y="46"/>
                    <a:pt x="51" y="46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18" y="54"/>
                    <a:pt x="18" y="54"/>
                    <a:pt x="18" y="54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2" y="116"/>
                    <a:pt x="2" y="116"/>
                    <a:pt x="2" y="116"/>
                  </a:cubicBezTo>
                  <a:cubicBezTo>
                    <a:pt x="1" y="127"/>
                    <a:pt x="1" y="127"/>
                    <a:pt x="1" y="127"/>
                  </a:cubicBezTo>
                  <a:cubicBezTo>
                    <a:pt x="2" y="127"/>
                    <a:pt x="2" y="127"/>
                    <a:pt x="2" y="127"/>
                  </a:cubicBezTo>
                  <a:cubicBezTo>
                    <a:pt x="2" y="123"/>
                    <a:pt x="2" y="123"/>
                    <a:pt x="2" y="123"/>
                  </a:cubicBezTo>
                  <a:cubicBezTo>
                    <a:pt x="4" y="123"/>
                    <a:pt x="4" y="123"/>
                    <a:pt x="4" y="123"/>
                  </a:cubicBezTo>
                  <a:cubicBezTo>
                    <a:pt x="4" y="131"/>
                    <a:pt x="4" y="131"/>
                    <a:pt x="4" y="131"/>
                  </a:cubicBezTo>
                  <a:cubicBezTo>
                    <a:pt x="3" y="132"/>
                    <a:pt x="3" y="132"/>
                    <a:pt x="3" y="132"/>
                  </a:cubicBezTo>
                  <a:cubicBezTo>
                    <a:pt x="1" y="129"/>
                    <a:pt x="1" y="129"/>
                    <a:pt x="1" y="129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2" y="145"/>
                    <a:pt x="2" y="145"/>
                    <a:pt x="2" y="145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10" y="149"/>
                    <a:pt x="10" y="149"/>
                    <a:pt x="10" y="149"/>
                  </a:cubicBezTo>
                  <a:cubicBezTo>
                    <a:pt x="12" y="147"/>
                    <a:pt x="12" y="147"/>
                    <a:pt x="12" y="147"/>
                  </a:cubicBezTo>
                  <a:cubicBezTo>
                    <a:pt x="12" y="147"/>
                    <a:pt x="17" y="138"/>
                    <a:pt x="21" y="133"/>
                  </a:cubicBezTo>
                  <a:cubicBezTo>
                    <a:pt x="25" y="129"/>
                    <a:pt x="28" y="131"/>
                    <a:pt x="28" y="131"/>
                  </a:cubicBezTo>
                  <a:cubicBezTo>
                    <a:pt x="33" y="127"/>
                    <a:pt x="33" y="127"/>
                    <a:pt x="33" y="127"/>
                  </a:cubicBezTo>
                  <a:cubicBezTo>
                    <a:pt x="36" y="128"/>
                    <a:pt x="36" y="128"/>
                    <a:pt x="36" y="128"/>
                  </a:cubicBezTo>
                  <a:cubicBezTo>
                    <a:pt x="41" y="123"/>
                    <a:pt x="41" y="123"/>
                    <a:pt x="41" y="12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71" y="120"/>
                    <a:pt x="71" y="120"/>
                    <a:pt x="71" y="120"/>
                  </a:cubicBezTo>
                  <a:cubicBezTo>
                    <a:pt x="75" y="119"/>
                    <a:pt x="75" y="119"/>
                    <a:pt x="75" y="119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82" y="120"/>
                    <a:pt x="82" y="120"/>
                    <a:pt x="82" y="120"/>
                  </a:cubicBezTo>
                  <a:cubicBezTo>
                    <a:pt x="88" y="119"/>
                    <a:pt x="88" y="119"/>
                    <a:pt x="88" y="119"/>
                  </a:cubicBezTo>
                  <a:cubicBezTo>
                    <a:pt x="95" y="122"/>
                    <a:pt x="95" y="122"/>
                    <a:pt x="95" y="122"/>
                  </a:cubicBezTo>
                  <a:cubicBezTo>
                    <a:pt x="99" y="117"/>
                    <a:pt x="99" y="117"/>
                    <a:pt x="99" y="117"/>
                  </a:cubicBezTo>
                  <a:cubicBezTo>
                    <a:pt x="112" y="117"/>
                    <a:pt x="112" y="117"/>
                    <a:pt x="112" y="117"/>
                  </a:cubicBezTo>
                  <a:cubicBezTo>
                    <a:pt x="118" y="122"/>
                    <a:pt x="118" y="122"/>
                    <a:pt x="118" y="122"/>
                  </a:cubicBezTo>
                  <a:cubicBezTo>
                    <a:pt x="125" y="119"/>
                    <a:pt x="125" y="119"/>
                    <a:pt x="125" y="119"/>
                  </a:cubicBezTo>
                  <a:cubicBezTo>
                    <a:pt x="129" y="120"/>
                    <a:pt x="129" y="120"/>
                    <a:pt x="129" y="120"/>
                  </a:cubicBezTo>
                  <a:cubicBezTo>
                    <a:pt x="132" y="119"/>
                    <a:pt x="132" y="119"/>
                    <a:pt x="132" y="119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42" y="107"/>
                    <a:pt x="142" y="107"/>
                    <a:pt x="142" y="107"/>
                  </a:cubicBezTo>
                  <a:cubicBezTo>
                    <a:pt x="147" y="109"/>
                    <a:pt x="147" y="109"/>
                    <a:pt x="147" y="109"/>
                  </a:cubicBezTo>
                  <a:cubicBezTo>
                    <a:pt x="153" y="121"/>
                    <a:pt x="153" y="121"/>
                    <a:pt x="153" y="121"/>
                  </a:cubicBezTo>
                  <a:cubicBezTo>
                    <a:pt x="174" y="119"/>
                    <a:pt x="174" y="119"/>
                    <a:pt x="174" y="119"/>
                  </a:cubicBezTo>
                  <a:cubicBezTo>
                    <a:pt x="174" y="122"/>
                    <a:pt x="174" y="122"/>
                    <a:pt x="174" y="122"/>
                  </a:cubicBezTo>
                  <a:cubicBezTo>
                    <a:pt x="174" y="122"/>
                    <a:pt x="188" y="123"/>
                    <a:pt x="191" y="126"/>
                  </a:cubicBezTo>
                  <a:cubicBezTo>
                    <a:pt x="193" y="129"/>
                    <a:pt x="196" y="136"/>
                    <a:pt x="196" y="136"/>
                  </a:cubicBezTo>
                  <a:cubicBezTo>
                    <a:pt x="201" y="136"/>
                    <a:pt x="201" y="136"/>
                    <a:pt x="201" y="136"/>
                  </a:cubicBezTo>
                  <a:cubicBezTo>
                    <a:pt x="202" y="140"/>
                    <a:pt x="202" y="140"/>
                    <a:pt x="202" y="140"/>
                  </a:cubicBezTo>
                  <a:cubicBezTo>
                    <a:pt x="215" y="143"/>
                    <a:pt x="215" y="143"/>
                    <a:pt x="215" y="143"/>
                  </a:cubicBezTo>
                  <a:cubicBezTo>
                    <a:pt x="219" y="140"/>
                    <a:pt x="219" y="140"/>
                    <a:pt x="219" y="140"/>
                  </a:cubicBezTo>
                  <a:cubicBezTo>
                    <a:pt x="219" y="140"/>
                    <a:pt x="223" y="141"/>
                    <a:pt x="225" y="138"/>
                  </a:cubicBezTo>
                  <a:cubicBezTo>
                    <a:pt x="228" y="136"/>
                    <a:pt x="228" y="129"/>
                    <a:pt x="228" y="129"/>
                  </a:cubicBezTo>
                  <a:cubicBezTo>
                    <a:pt x="232" y="127"/>
                    <a:pt x="232" y="127"/>
                    <a:pt x="232" y="127"/>
                  </a:cubicBezTo>
                  <a:cubicBezTo>
                    <a:pt x="232" y="127"/>
                    <a:pt x="237" y="130"/>
                    <a:pt x="239" y="130"/>
                  </a:cubicBezTo>
                  <a:cubicBezTo>
                    <a:pt x="241" y="130"/>
                    <a:pt x="244" y="129"/>
                    <a:pt x="244" y="129"/>
                  </a:cubicBezTo>
                  <a:cubicBezTo>
                    <a:pt x="244" y="129"/>
                    <a:pt x="248" y="130"/>
                    <a:pt x="251" y="128"/>
                  </a:cubicBezTo>
                  <a:cubicBezTo>
                    <a:pt x="254" y="125"/>
                    <a:pt x="251" y="119"/>
                    <a:pt x="251" y="119"/>
                  </a:cubicBezTo>
                  <a:cubicBezTo>
                    <a:pt x="260" y="105"/>
                    <a:pt x="260" y="105"/>
                    <a:pt x="260" y="105"/>
                  </a:cubicBezTo>
                  <a:cubicBezTo>
                    <a:pt x="260" y="105"/>
                    <a:pt x="262" y="105"/>
                    <a:pt x="265" y="101"/>
                  </a:cubicBezTo>
                  <a:cubicBezTo>
                    <a:pt x="267" y="97"/>
                    <a:pt x="266" y="90"/>
                    <a:pt x="266" y="90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1" name="Freeform 156" descr="© INSCALE GmbH, 18.06.2010"/>
            <p:cNvSpPr>
              <a:spLocks/>
            </p:cNvSpPr>
            <p:nvPr/>
          </p:nvSpPr>
          <p:spPr bwMode="auto">
            <a:xfrm>
              <a:off x="8765959" y="4232503"/>
              <a:ext cx="476434" cy="498423"/>
            </a:xfrm>
            <a:custGeom>
              <a:avLst/>
              <a:gdLst/>
              <a:ahLst/>
              <a:cxnLst>
                <a:cxn ang="0">
                  <a:pos x="7" y="22"/>
                </a:cxn>
                <a:cxn ang="0">
                  <a:pos x="4" y="22"/>
                </a:cxn>
                <a:cxn ang="0">
                  <a:pos x="4" y="25"/>
                </a:cxn>
                <a:cxn ang="0">
                  <a:pos x="7" y="25"/>
                </a:cxn>
                <a:cxn ang="0">
                  <a:pos x="28" y="41"/>
                </a:cxn>
                <a:cxn ang="0">
                  <a:pos x="47" y="63"/>
                </a:cxn>
                <a:cxn ang="0">
                  <a:pos x="69" y="88"/>
                </a:cxn>
                <a:cxn ang="0">
                  <a:pos x="83" y="94"/>
                </a:cxn>
                <a:cxn ang="0">
                  <a:pos x="87" y="106"/>
                </a:cxn>
                <a:cxn ang="0">
                  <a:pos x="97" y="117"/>
                </a:cxn>
                <a:cxn ang="0">
                  <a:pos x="98" y="139"/>
                </a:cxn>
                <a:cxn ang="0">
                  <a:pos x="94" y="142"/>
                </a:cxn>
                <a:cxn ang="0">
                  <a:pos x="98" y="159"/>
                </a:cxn>
                <a:cxn ang="0">
                  <a:pos x="105" y="179"/>
                </a:cxn>
                <a:cxn ang="0">
                  <a:pos x="102" y="185"/>
                </a:cxn>
                <a:cxn ang="0">
                  <a:pos x="109" y="188"/>
                </a:cxn>
                <a:cxn ang="0">
                  <a:pos x="112" y="185"/>
                </a:cxn>
                <a:cxn ang="0">
                  <a:pos x="124" y="183"/>
                </a:cxn>
                <a:cxn ang="0">
                  <a:pos x="119" y="171"/>
                </a:cxn>
                <a:cxn ang="0">
                  <a:pos x="130" y="159"/>
                </a:cxn>
                <a:cxn ang="0">
                  <a:pos x="127" y="154"/>
                </a:cxn>
                <a:cxn ang="0">
                  <a:pos x="136" y="148"/>
                </a:cxn>
                <a:cxn ang="0">
                  <a:pos x="136" y="134"/>
                </a:cxn>
                <a:cxn ang="0">
                  <a:pos x="128" y="116"/>
                </a:cxn>
                <a:cxn ang="0">
                  <a:pos x="142" y="121"/>
                </a:cxn>
                <a:cxn ang="0">
                  <a:pos x="148" y="112"/>
                </a:cxn>
                <a:cxn ang="0">
                  <a:pos x="160" y="118"/>
                </a:cxn>
                <a:cxn ang="0">
                  <a:pos x="164" y="110"/>
                </a:cxn>
                <a:cxn ang="0">
                  <a:pos x="169" y="116"/>
                </a:cxn>
                <a:cxn ang="0">
                  <a:pos x="180" y="110"/>
                </a:cxn>
                <a:cxn ang="0">
                  <a:pos x="169" y="106"/>
                </a:cxn>
                <a:cxn ang="0">
                  <a:pos x="164" y="84"/>
                </a:cxn>
                <a:cxn ang="0">
                  <a:pos x="151" y="80"/>
                </a:cxn>
                <a:cxn ang="0">
                  <a:pos x="145" y="63"/>
                </a:cxn>
                <a:cxn ang="0">
                  <a:pos x="141" y="55"/>
                </a:cxn>
                <a:cxn ang="0">
                  <a:pos x="138" y="60"/>
                </a:cxn>
                <a:cxn ang="0">
                  <a:pos x="129" y="54"/>
                </a:cxn>
                <a:cxn ang="0">
                  <a:pos x="124" y="54"/>
                </a:cxn>
                <a:cxn ang="0">
                  <a:pos x="120" y="47"/>
                </a:cxn>
                <a:cxn ang="0">
                  <a:pos x="122" y="34"/>
                </a:cxn>
                <a:cxn ang="0">
                  <a:pos x="113" y="18"/>
                </a:cxn>
                <a:cxn ang="0">
                  <a:pos x="110" y="23"/>
                </a:cxn>
                <a:cxn ang="0">
                  <a:pos x="103" y="24"/>
                </a:cxn>
                <a:cxn ang="0">
                  <a:pos x="97" y="15"/>
                </a:cxn>
                <a:cxn ang="0">
                  <a:pos x="83" y="14"/>
                </a:cxn>
                <a:cxn ang="0">
                  <a:pos x="83" y="21"/>
                </a:cxn>
                <a:cxn ang="0">
                  <a:pos x="78" y="16"/>
                </a:cxn>
                <a:cxn ang="0">
                  <a:pos x="74" y="17"/>
                </a:cxn>
                <a:cxn ang="0">
                  <a:pos x="75" y="11"/>
                </a:cxn>
                <a:cxn ang="0">
                  <a:pos x="63" y="15"/>
                </a:cxn>
                <a:cxn ang="0">
                  <a:pos x="61" y="10"/>
                </a:cxn>
                <a:cxn ang="0">
                  <a:pos x="55" y="10"/>
                </a:cxn>
                <a:cxn ang="0">
                  <a:pos x="42" y="4"/>
                </a:cxn>
                <a:cxn ang="0">
                  <a:pos x="36" y="9"/>
                </a:cxn>
                <a:cxn ang="0">
                  <a:pos x="28" y="8"/>
                </a:cxn>
                <a:cxn ang="0">
                  <a:pos x="24" y="13"/>
                </a:cxn>
                <a:cxn ang="0">
                  <a:pos x="17" y="10"/>
                </a:cxn>
                <a:cxn ang="0">
                  <a:pos x="16" y="16"/>
                </a:cxn>
                <a:cxn ang="0">
                  <a:pos x="6" y="14"/>
                </a:cxn>
                <a:cxn ang="0">
                  <a:pos x="7" y="22"/>
                </a:cxn>
              </a:cxnLst>
              <a:rect l="0" t="0" r="r" b="b"/>
              <a:pathLst>
                <a:path w="180" h="188">
                  <a:moveTo>
                    <a:pt x="7" y="22"/>
                  </a:moveTo>
                  <a:cubicBezTo>
                    <a:pt x="4" y="22"/>
                    <a:pt x="4" y="22"/>
                    <a:pt x="4" y="22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22" y="27"/>
                    <a:pt x="28" y="41"/>
                  </a:cubicBezTo>
                  <a:cubicBezTo>
                    <a:pt x="36" y="56"/>
                    <a:pt x="41" y="59"/>
                    <a:pt x="47" y="63"/>
                  </a:cubicBezTo>
                  <a:cubicBezTo>
                    <a:pt x="53" y="69"/>
                    <a:pt x="69" y="88"/>
                    <a:pt x="69" y="88"/>
                  </a:cubicBezTo>
                  <a:cubicBezTo>
                    <a:pt x="69" y="88"/>
                    <a:pt x="82" y="90"/>
                    <a:pt x="83" y="94"/>
                  </a:cubicBezTo>
                  <a:cubicBezTo>
                    <a:pt x="86" y="99"/>
                    <a:pt x="87" y="106"/>
                    <a:pt x="87" y="106"/>
                  </a:cubicBezTo>
                  <a:cubicBezTo>
                    <a:pt x="87" y="106"/>
                    <a:pt x="95" y="108"/>
                    <a:pt x="97" y="117"/>
                  </a:cubicBezTo>
                  <a:cubicBezTo>
                    <a:pt x="98" y="125"/>
                    <a:pt x="98" y="139"/>
                    <a:pt x="98" y="139"/>
                  </a:cubicBezTo>
                  <a:cubicBezTo>
                    <a:pt x="94" y="142"/>
                    <a:pt x="94" y="142"/>
                    <a:pt x="94" y="142"/>
                  </a:cubicBezTo>
                  <a:cubicBezTo>
                    <a:pt x="98" y="159"/>
                    <a:pt x="98" y="159"/>
                    <a:pt x="98" y="159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12" y="185"/>
                    <a:pt x="112" y="185"/>
                    <a:pt x="112" y="185"/>
                  </a:cubicBezTo>
                  <a:cubicBezTo>
                    <a:pt x="112" y="185"/>
                    <a:pt x="121" y="187"/>
                    <a:pt x="124" y="183"/>
                  </a:cubicBezTo>
                  <a:cubicBezTo>
                    <a:pt x="127" y="180"/>
                    <a:pt x="119" y="171"/>
                    <a:pt x="119" y="171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27" y="154"/>
                    <a:pt x="127" y="154"/>
                    <a:pt x="127" y="154"/>
                  </a:cubicBezTo>
                  <a:cubicBezTo>
                    <a:pt x="136" y="148"/>
                    <a:pt x="136" y="148"/>
                    <a:pt x="136" y="148"/>
                  </a:cubicBezTo>
                  <a:cubicBezTo>
                    <a:pt x="136" y="134"/>
                    <a:pt x="136" y="134"/>
                    <a:pt x="136" y="134"/>
                  </a:cubicBezTo>
                  <a:cubicBezTo>
                    <a:pt x="136" y="134"/>
                    <a:pt x="123" y="121"/>
                    <a:pt x="128" y="116"/>
                  </a:cubicBezTo>
                  <a:cubicBezTo>
                    <a:pt x="144" y="103"/>
                    <a:pt x="139" y="121"/>
                    <a:pt x="142" y="121"/>
                  </a:cubicBezTo>
                  <a:cubicBezTo>
                    <a:pt x="145" y="121"/>
                    <a:pt x="148" y="112"/>
                    <a:pt x="148" y="112"/>
                  </a:cubicBezTo>
                  <a:cubicBezTo>
                    <a:pt x="148" y="112"/>
                    <a:pt x="156" y="119"/>
                    <a:pt x="160" y="118"/>
                  </a:cubicBezTo>
                  <a:cubicBezTo>
                    <a:pt x="164" y="117"/>
                    <a:pt x="162" y="110"/>
                    <a:pt x="164" y="110"/>
                  </a:cubicBezTo>
                  <a:cubicBezTo>
                    <a:pt x="167" y="110"/>
                    <a:pt x="169" y="116"/>
                    <a:pt x="169" y="116"/>
                  </a:cubicBezTo>
                  <a:cubicBezTo>
                    <a:pt x="180" y="110"/>
                    <a:pt x="180" y="110"/>
                    <a:pt x="180" y="110"/>
                  </a:cubicBezTo>
                  <a:cubicBezTo>
                    <a:pt x="180" y="110"/>
                    <a:pt x="173" y="107"/>
                    <a:pt x="169" y="106"/>
                  </a:cubicBezTo>
                  <a:cubicBezTo>
                    <a:pt x="164" y="105"/>
                    <a:pt x="169" y="89"/>
                    <a:pt x="164" y="84"/>
                  </a:cubicBezTo>
                  <a:cubicBezTo>
                    <a:pt x="161" y="77"/>
                    <a:pt x="157" y="81"/>
                    <a:pt x="151" y="80"/>
                  </a:cubicBezTo>
                  <a:cubicBezTo>
                    <a:pt x="143" y="79"/>
                    <a:pt x="145" y="63"/>
                    <a:pt x="145" y="63"/>
                  </a:cubicBezTo>
                  <a:cubicBezTo>
                    <a:pt x="141" y="55"/>
                    <a:pt x="141" y="55"/>
                    <a:pt x="141" y="55"/>
                  </a:cubicBezTo>
                  <a:cubicBezTo>
                    <a:pt x="138" y="60"/>
                    <a:pt x="138" y="60"/>
                    <a:pt x="138" y="60"/>
                  </a:cubicBezTo>
                  <a:cubicBezTo>
                    <a:pt x="138" y="60"/>
                    <a:pt x="130" y="55"/>
                    <a:pt x="129" y="54"/>
                  </a:cubicBezTo>
                  <a:cubicBezTo>
                    <a:pt x="128" y="53"/>
                    <a:pt x="124" y="54"/>
                    <a:pt x="124" y="54"/>
                  </a:cubicBezTo>
                  <a:cubicBezTo>
                    <a:pt x="120" y="47"/>
                    <a:pt x="120" y="47"/>
                    <a:pt x="120" y="47"/>
                  </a:cubicBezTo>
                  <a:cubicBezTo>
                    <a:pt x="120" y="47"/>
                    <a:pt x="122" y="41"/>
                    <a:pt x="122" y="34"/>
                  </a:cubicBezTo>
                  <a:cubicBezTo>
                    <a:pt x="122" y="29"/>
                    <a:pt x="113" y="18"/>
                    <a:pt x="113" y="18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03" y="24"/>
                    <a:pt x="103" y="24"/>
                    <a:pt x="103" y="24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87" y="14"/>
                    <a:pt x="83" y="14"/>
                  </a:cubicBezTo>
                  <a:cubicBezTo>
                    <a:pt x="80" y="14"/>
                    <a:pt x="83" y="21"/>
                    <a:pt x="83" y="21"/>
                  </a:cubicBezTo>
                  <a:cubicBezTo>
                    <a:pt x="78" y="16"/>
                    <a:pt x="78" y="16"/>
                    <a:pt x="78" y="16"/>
                  </a:cubicBezTo>
                  <a:cubicBezTo>
                    <a:pt x="74" y="17"/>
                    <a:pt x="74" y="17"/>
                    <a:pt x="74" y="17"/>
                  </a:cubicBezTo>
                  <a:cubicBezTo>
                    <a:pt x="75" y="11"/>
                    <a:pt x="75" y="11"/>
                    <a:pt x="75" y="11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49" y="6"/>
                    <a:pt x="42" y="4"/>
                  </a:cubicBezTo>
                  <a:cubicBezTo>
                    <a:pt x="33" y="0"/>
                    <a:pt x="36" y="9"/>
                    <a:pt x="36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9" y="16"/>
                    <a:pt x="16" y="16"/>
                  </a:cubicBezTo>
                  <a:cubicBezTo>
                    <a:pt x="13" y="16"/>
                    <a:pt x="12" y="12"/>
                    <a:pt x="6" y="14"/>
                  </a:cubicBezTo>
                  <a:cubicBezTo>
                    <a:pt x="0" y="15"/>
                    <a:pt x="7" y="22"/>
                    <a:pt x="7" y="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2" name="Freeform 157" descr="© INSCALE GmbH, 18.06.2010"/>
            <p:cNvSpPr>
              <a:spLocks noEditPoints="1"/>
            </p:cNvSpPr>
            <p:nvPr/>
          </p:nvSpPr>
          <p:spPr bwMode="auto">
            <a:xfrm>
              <a:off x="8067801" y="4294806"/>
              <a:ext cx="1189252" cy="844754"/>
            </a:xfrm>
            <a:custGeom>
              <a:avLst/>
              <a:gdLst/>
              <a:ahLst/>
              <a:cxnLst>
                <a:cxn ang="0">
                  <a:pos x="428" y="156"/>
                </a:cxn>
                <a:cxn ang="0">
                  <a:pos x="402" y="170"/>
                </a:cxn>
                <a:cxn ang="0">
                  <a:pos x="387" y="175"/>
                </a:cxn>
                <a:cxn ang="0">
                  <a:pos x="365" y="162"/>
                </a:cxn>
                <a:cxn ang="0">
                  <a:pos x="361" y="136"/>
                </a:cxn>
                <a:cxn ang="0">
                  <a:pos x="361" y="116"/>
                </a:cxn>
                <a:cxn ang="0">
                  <a:pos x="350" y="83"/>
                </a:cxn>
                <a:cxn ang="0">
                  <a:pos x="332" y="65"/>
                </a:cxn>
                <a:cxn ang="0">
                  <a:pos x="291" y="18"/>
                </a:cxn>
                <a:cxn ang="0">
                  <a:pos x="247" y="24"/>
                </a:cxn>
                <a:cxn ang="0">
                  <a:pos x="202" y="51"/>
                </a:cxn>
                <a:cxn ang="0">
                  <a:pos x="164" y="44"/>
                </a:cxn>
                <a:cxn ang="0">
                  <a:pos x="115" y="37"/>
                </a:cxn>
                <a:cxn ang="0">
                  <a:pos x="107" y="47"/>
                </a:cxn>
                <a:cxn ang="0">
                  <a:pos x="93" y="67"/>
                </a:cxn>
                <a:cxn ang="0">
                  <a:pos x="81" y="70"/>
                </a:cxn>
                <a:cxn ang="0">
                  <a:pos x="71" y="94"/>
                </a:cxn>
                <a:cxn ang="0">
                  <a:pos x="65" y="108"/>
                </a:cxn>
                <a:cxn ang="0">
                  <a:pos x="59" y="125"/>
                </a:cxn>
                <a:cxn ang="0">
                  <a:pos x="55" y="140"/>
                </a:cxn>
                <a:cxn ang="0">
                  <a:pos x="45" y="148"/>
                </a:cxn>
                <a:cxn ang="0">
                  <a:pos x="43" y="164"/>
                </a:cxn>
                <a:cxn ang="0">
                  <a:pos x="27" y="174"/>
                </a:cxn>
                <a:cxn ang="0">
                  <a:pos x="12" y="181"/>
                </a:cxn>
                <a:cxn ang="0">
                  <a:pos x="0" y="184"/>
                </a:cxn>
                <a:cxn ang="0">
                  <a:pos x="12" y="194"/>
                </a:cxn>
                <a:cxn ang="0">
                  <a:pos x="17" y="197"/>
                </a:cxn>
                <a:cxn ang="0">
                  <a:pos x="31" y="205"/>
                </a:cxn>
                <a:cxn ang="0">
                  <a:pos x="33" y="219"/>
                </a:cxn>
                <a:cxn ang="0">
                  <a:pos x="45" y="235"/>
                </a:cxn>
                <a:cxn ang="0">
                  <a:pos x="55" y="237"/>
                </a:cxn>
                <a:cxn ang="0">
                  <a:pos x="63" y="254"/>
                </a:cxn>
                <a:cxn ang="0">
                  <a:pos x="71" y="260"/>
                </a:cxn>
                <a:cxn ang="0">
                  <a:pos x="75" y="266"/>
                </a:cxn>
                <a:cxn ang="0">
                  <a:pos x="95" y="271"/>
                </a:cxn>
                <a:cxn ang="0">
                  <a:pos x="115" y="263"/>
                </a:cxn>
                <a:cxn ang="0">
                  <a:pos x="129" y="274"/>
                </a:cxn>
                <a:cxn ang="0">
                  <a:pos x="123" y="278"/>
                </a:cxn>
                <a:cxn ang="0">
                  <a:pos x="123" y="290"/>
                </a:cxn>
                <a:cxn ang="0">
                  <a:pos x="129" y="294"/>
                </a:cxn>
                <a:cxn ang="0">
                  <a:pos x="148" y="302"/>
                </a:cxn>
                <a:cxn ang="0">
                  <a:pos x="151" y="318"/>
                </a:cxn>
                <a:cxn ang="0">
                  <a:pos x="179" y="314"/>
                </a:cxn>
                <a:cxn ang="0">
                  <a:pos x="206" y="318"/>
                </a:cxn>
                <a:cxn ang="0">
                  <a:pos x="229" y="310"/>
                </a:cxn>
                <a:cxn ang="0">
                  <a:pos x="250" y="310"/>
                </a:cxn>
                <a:cxn ang="0">
                  <a:pos x="271" y="309"/>
                </a:cxn>
                <a:cxn ang="0">
                  <a:pos x="308" y="275"/>
                </a:cxn>
                <a:cxn ang="0">
                  <a:pos x="355" y="268"/>
                </a:cxn>
                <a:cxn ang="0">
                  <a:pos x="372" y="268"/>
                </a:cxn>
                <a:cxn ang="0">
                  <a:pos x="385" y="272"/>
                </a:cxn>
                <a:cxn ang="0">
                  <a:pos x="413" y="273"/>
                </a:cxn>
                <a:cxn ang="0">
                  <a:pos x="408" y="239"/>
                </a:cxn>
                <a:cxn ang="0">
                  <a:pos x="411" y="221"/>
                </a:cxn>
                <a:cxn ang="0">
                  <a:pos x="407" y="207"/>
                </a:cxn>
                <a:cxn ang="0">
                  <a:pos x="413" y="191"/>
                </a:cxn>
                <a:cxn ang="0">
                  <a:pos x="420" y="193"/>
                </a:cxn>
                <a:cxn ang="0">
                  <a:pos x="424" y="195"/>
                </a:cxn>
                <a:cxn ang="0">
                  <a:pos x="419" y="204"/>
                </a:cxn>
                <a:cxn ang="0">
                  <a:pos x="431" y="199"/>
                </a:cxn>
                <a:cxn ang="0">
                  <a:pos x="443" y="167"/>
                </a:cxn>
                <a:cxn ang="0">
                  <a:pos x="418" y="212"/>
                </a:cxn>
                <a:cxn ang="0">
                  <a:pos x="418" y="207"/>
                </a:cxn>
              </a:cxnLst>
              <a:rect l="0" t="0" r="r" b="b"/>
              <a:pathLst>
                <a:path w="448" h="319">
                  <a:moveTo>
                    <a:pt x="443" y="167"/>
                  </a:moveTo>
                  <a:cubicBezTo>
                    <a:pt x="443" y="167"/>
                    <a:pt x="439" y="158"/>
                    <a:pt x="428" y="156"/>
                  </a:cubicBezTo>
                  <a:cubicBezTo>
                    <a:pt x="419" y="155"/>
                    <a:pt x="407" y="170"/>
                    <a:pt x="407" y="170"/>
                  </a:cubicBezTo>
                  <a:cubicBezTo>
                    <a:pt x="402" y="170"/>
                    <a:pt x="402" y="170"/>
                    <a:pt x="402" y="170"/>
                  </a:cubicBezTo>
                  <a:cubicBezTo>
                    <a:pt x="402" y="177"/>
                    <a:pt x="402" y="177"/>
                    <a:pt x="402" y="177"/>
                  </a:cubicBezTo>
                  <a:cubicBezTo>
                    <a:pt x="402" y="177"/>
                    <a:pt x="399" y="178"/>
                    <a:pt x="387" y="175"/>
                  </a:cubicBezTo>
                  <a:cubicBezTo>
                    <a:pt x="376" y="173"/>
                    <a:pt x="377" y="167"/>
                    <a:pt x="377" y="167"/>
                  </a:cubicBezTo>
                  <a:cubicBezTo>
                    <a:pt x="365" y="162"/>
                    <a:pt x="365" y="162"/>
                    <a:pt x="365" y="162"/>
                  </a:cubicBezTo>
                  <a:cubicBezTo>
                    <a:pt x="368" y="156"/>
                    <a:pt x="368" y="156"/>
                    <a:pt x="368" y="156"/>
                  </a:cubicBezTo>
                  <a:cubicBezTo>
                    <a:pt x="361" y="136"/>
                    <a:pt x="361" y="136"/>
                    <a:pt x="361" y="136"/>
                  </a:cubicBezTo>
                  <a:cubicBezTo>
                    <a:pt x="357" y="119"/>
                    <a:pt x="357" y="119"/>
                    <a:pt x="357" y="119"/>
                  </a:cubicBezTo>
                  <a:cubicBezTo>
                    <a:pt x="361" y="116"/>
                    <a:pt x="361" y="116"/>
                    <a:pt x="361" y="116"/>
                  </a:cubicBezTo>
                  <a:cubicBezTo>
                    <a:pt x="361" y="116"/>
                    <a:pt x="361" y="102"/>
                    <a:pt x="360" y="94"/>
                  </a:cubicBezTo>
                  <a:cubicBezTo>
                    <a:pt x="358" y="85"/>
                    <a:pt x="350" y="83"/>
                    <a:pt x="350" y="83"/>
                  </a:cubicBezTo>
                  <a:cubicBezTo>
                    <a:pt x="350" y="83"/>
                    <a:pt x="349" y="76"/>
                    <a:pt x="346" y="71"/>
                  </a:cubicBezTo>
                  <a:cubicBezTo>
                    <a:pt x="345" y="67"/>
                    <a:pt x="332" y="65"/>
                    <a:pt x="332" y="65"/>
                  </a:cubicBezTo>
                  <a:cubicBezTo>
                    <a:pt x="332" y="65"/>
                    <a:pt x="316" y="46"/>
                    <a:pt x="310" y="40"/>
                  </a:cubicBezTo>
                  <a:cubicBezTo>
                    <a:pt x="304" y="36"/>
                    <a:pt x="299" y="33"/>
                    <a:pt x="291" y="18"/>
                  </a:cubicBezTo>
                  <a:cubicBezTo>
                    <a:pt x="285" y="4"/>
                    <a:pt x="270" y="2"/>
                    <a:pt x="270" y="2"/>
                  </a:cubicBezTo>
                  <a:cubicBezTo>
                    <a:pt x="252" y="0"/>
                    <a:pt x="247" y="24"/>
                    <a:pt x="247" y="24"/>
                  </a:cubicBezTo>
                  <a:cubicBezTo>
                    <a:pt x="247" y="24"/>
                    <a:pt x="230" y="33"/>
                    <a:pt x="215" y="37"/>
                  </a:cubicBezTo>
                  <a:cubicBezTo>
                    <a:pt x="199" y="41"/>
                    <a:pt x="211" y="48"/>
                    <a:pt x="202" y="51"/>
                  </a:cubicBezTo>
                  <a:cubicBezTo>
                    <a:pt x="192" y="53"/>
                    <a:pt x="182" y="40"/>
                    <a:pt x="178" y="39"/>
                  </a:cubicBezTo>
                  <a:cubicBezTo>
                    <a:pt x="173" y="37"/>
                    <a:pt x="164" y="44"/>
                    <a:pt x="164" y="44"/>
                  </a:cubicBezTo>
                  <a:cubicBezTo>
                    <a:pt x="164" y="44"/>
                    <a:pt x="141" y="45"/>
                    <a:pt x="129" y="46"/>
                  </a:cubicBezTo>
                  <a:cubicBezTo>
                    <a:pt x="116" y="47"/>
                    <a:pt x="122" y="37"/>
                    <a:pt x="115" y="37"/>
                  </a:cubicBezTo>
                  <a:cubicBezTo>
                    <a:pt x="110" y="37"/>
                    <a:pt x="111" y="48"/>
                    <a:pt x="111" y="48"/>
                  </a:cubicBezTo>
                  <a:cubicBezTo>
                    <a:pt x="107" y="47"/>
                    <a:pt x="107" y="47"/>
                    <a:pt x="107" y="47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93" y="67"/>
                    <a:pt x="93" y="67"/>
                    <a:pt x="9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1" y="70"/>
                    <a:pt x="81" y="70"/>
                    <a:pt x="81" y="70"/>
                  </a:cubicBezTo>
                  <a:cubicBezTo>
                    <a:pt x="70" y="87"/>
                    <a:pt x="70" y="87"/>
                    <a:pt x="70" y="87"/>
                  </a:cubicBezTo>
                  <a:cubicBezTo>
                    <a:pt x="71" y="94"/>
                    <a:pt x="71" y="94"/>
                    <a:pt x="71" y="94"/>
                  </a:cubicBezTo>
                  <a:cubicBezTo>
                    <a:pt x="67" y="97"/>
                    <a:pt x="67" y="97"/>
                    <a:pt x="67" y="9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9" y="125"/>
                    <a:pt x="59" y="125"/>
                    <a:pt x="59" y="125"/>
                  </a:cubicBezTo>
                  <a:cubicBezTo>
                    <a:pt x="53" y="135"/>
                    <a:pt x="53" y="135"/>
                    <a:pt x="53" y="135"/>
                  </a:cubicBezTo>
                  <a:cubicBezTo>
                    <a:pt x="55" y="140"/>
                    <a:pt x="55" y="140"/>
                    <a:pt x="55" y="140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7" y="161"/>
                    <a:pt x="47" y="161"/>
                    <a:pt x="47" y="161"/>
                  </a:cubicBezTo>
                  <a:cubicBezTo>
                    <a:pt x="43" y="164"/>
                    <a:pt x="43" y="164"/>
                    <a:pt x="43" y="164"/>
                  </a:cubicBezTo>
                  <a:cubicBezTo>
                    <a:pt x="43" y="164"/>
                    <a:pt x="45" y="170"/>
                    <a:pt x="42" y="173"/>
                  </a:cubicBezTo>
                  <a:cubicBezTo>
                    <a:pt x="39" y="177"/>
                    <a:pt x="33" y="173"/>
                    <a:pt x="27" y="174"/>
                  </a:cubicBezTo>
                  <a:cubicBezTo>
                    <a:pt x="22" y="175"/>
                    <a:pt x="24" y="182"/>
                    <a:pt x="21" y="183"/>
                  </a:cubicBezTo>
                  <a:cubicBezTo>
                    <a:pt x="17" y="184"/>
                    <a:pt x="12" y="181"/>
                    <a:pt x="12" y="181"/>
                  </a:cubicBezTo>
                  <a:cubicBezTo>
                    <a:pt x="10" y="184"/>
                    <a:pt x="10" y="184"/>
                    <a:pt x="1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7" y="195"/>
                    <a:pt x="7" y="195"/>
                    <a:pt x="7" y="195"/>
                  </a:cubicBezTo>
                  <a:cubicBezTo>
                    <a:pt x="12" y="194"/>
                    <a:pt x="12" y="194"/>
                    <a:pt x="12" y="194"/>
                  </a:cubicBezTo>
                  <a:cubicBezTo>
                    <a:pt x="15" y="197"/>
                    <a:pt x="15" y="197"/>
                    <a:pt x="15" y="197"/>
                  </a:cubicBezTo>
                  <a:cubicBezTo>
                    <a:pt x="17" y="197"/>
                    <a:pt x="17" y="197"/>
                    <a:pt x="17" y="197"/>
                  </a:cubicBezTo>
                  <a:cubicBezTo>
                    <a:pt x="17" y="197"/>
                    <a:pt x="18" y="208"/>
                    <a:pt x="22" y="208"/>
                  </a:cubicBezTo>
                  <a:cubicBezTo>
                    <a:pt x="25" y="208"/>
                    <a:pt x="31" y="205"/>
                    <a:pt x="31" y="205"/>
                  </a:cubicBezTo>
                  <a:cubicBezTo>
                    <a:pt x="28" y="216"/>
                    <a:pt x="28" y="216"/>
                    <a:pt x="28" y="216"/>
                  </a:cubicBezTo>
                  <a:cubicBezTo>
                    <a:pt x="33" y="219"/>
                    <a:pt x="33" y="219"/>
                    <a:pt x="33" y="219"/>
                  </a:cubicBezTo>
                  <a:cubicBezTo>
                    <a:pt x="30" y="224"/>
                    <a:pt x="30" y="224"/>
                    <a:pt x="30" y="224"/>
                  </a:cubicBezTo>
                  <a:cubicBezTo>
                    <a:pt x="45" y="235"/>
                    <a:pt x="45" y="235"/>
                    <a:pt x="45" y="235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5" y="237"/>
                    <a:pt x="55" y="237"/>
                    <a:pt x="55" y="237"/>
                  </a:cubicBezTo>
                  <a:cubicBezTo>
                    <a:pt x="55" y="237"/>
                    <a:pt x="67" y="231"/>
                    <a:pt x="68" y="239"/>
                  </a:cubicBezTo>
                  <a:cubicBezTo>
                    <a:pt x="68" y="247"/>
                    <a:pt x="63" y="254"/>
                    <a:pt x="63" y="254"/>
                  </a:cubicBezTo>
                  <a:cubicBezTo>
                    <a:pt x="72" y="256"/>
                    <a:pt x="72" y="256"/>
                    <a:pt x="72" y="256"/>
                  </a:cubicBezTo>
                  <a:cubicBezTo>
                    <a:pt x="71" y="260"/>
                    <a:pt x="71" y="260"/>
                    <a:pt x="71" y="260"/>
                  </a:cubicBezTo>
                  <a:cubicBezTo>
                    <a:pt x="63" y="263"/>
                    <a:pt x="63" y="263"/>
                    <a:pt x="63" y="263"/>
                  </a:cubicBezTo>
                  <a:cubicBezTo>
                    <a:pt x="63" y="263"/>
                    <a:pt x="72" y="265"/>
                    <a:pt x="75" y="266"/>
                  </a:cubicBezTo>
                  <a:cubicBezTo>
                    <a:pt x="77" y="267"/>
                    <a:pt x="79" y="272"/>
                    <a:pt x="83" y="273"/>
                  </a:cubicBezTo>
                  <a:cubicBezTo>
                    <a:pt x="88" y="275"/>
                    <a:pt x="92" y="268"/>
                    <a:pt x="95" y="271"/>
                  </a:cubicBezTo>
                  <a:cubicBezTo>
                    <a:pt x="99" y="273"/>
                    <a:pt x="99" y="282"/>
                    <a:pt x="103" y="281"/>
                  </a:cubicBezTo>
                  <a:cubicBezTo>
                    <a:pt x="107" y="281"/>
                    <a:pt x="108" y="263"/>
                    <a:pt x="115" y="263"/>
                  </a:cubicBezTo>
                  <a:cubicBezTo>
                    <a:pt x="124" y="265"/>
                    <a:pt x="130" y="270"/>
                    <a:pt x="130" y="270"/>
                  </a:cubicBezTo>
                  <a:cubicBezTo>
                    <a:pt x="129" y="274"/>
                    <a:pt x="129" y="274"/>
                    <a:pt x="129" y="274"/>
                  </a:cubicBezTo>
                  <a:cubicBezTo>
                    <a:pt x="125" y="272"/>
                    <a:pt x="125" y="272"/>
                    <a:pt x="125" y="272"/>
                  </a:cubicBezTo>
                  <a:cubicBezTo>
                    <a:pt x="123" y="278"/>
                    <a:pt x="123" y="278"/>
                    <a:pt x="123" y="278"/>
                  </a:cubicBezTo>
                  <a:cubicBezTo>
                    <a:pt x="120" y="278"/>
                    <a:pt x="120" y="278"/>
                    <a:pt x="120" y="278"/>
                  </a:cubicBezTo>
                  <a:cubicBezTo>
                    <a:pt x="123" y="290"/>
                    <a:pt x="123" y="290"/>
                    <a:pt x="123" y="290"/>
                  </a:cubicBezTo>
                  <a:cubicBezTo>
                    <a:pt x="123" y="290"/>
                    <a:pt x="129" y="286"/>
                    <a:pt x="130" y="290"/>
                  </a:cubicBezTo>
                  <a:cubicBezTo>
                    <a:pt x="131" y="291"/>
                    <a:pt x="130" y="293"/>
                    <a:pt x="129" y="294"/>
                  </a:cubicBezTo>
                  <a:cubicBezTo>
                    <a:pt x="133" y="296"/>
                    <a:pt x="139" y="299"/>
                    <a:pt x="141" y="299"/>
                  </a:cubicBezTo>
                  <a:cubicBezTo>
                    <a:pt x="145" y="300"/>
                    <a:pt x="148" y="298"/>
                    <a:pt x="148" y="302"/>
                  </a:cubicBezTo>
                  <a:cubicBezTo>
                    <a:pt x="149" y="307"/>
                    <a:pt x="142" y="306"/>
                    <a:pt x="141" y="312"/>
                  </a:cubicBezTo>
                  <a:cubicBezTo>
                    <a:pt x="141" y="317"/>
                    <a:pt x="145" y="318"/>
                    <a:pt x="151" y="318"/>
                  </a:cubicBezTo>
                  <a:cubicBezTo>
                    <a:pt x="156" y="319"/>
                    <a:pt x="166" y="310"/>
                    <a:pt x="170" y="310"/>
                  </a:cubicBezTo>
                  <a:cubicBezTo>
                    <a:pt x="173" y="310"/>
                    <a:pt x="179" y="314"/>
                    <a:pt x="179" y="314"/>
                  </a:cubicBezTo>
                  <a:cubicBezTo>
                    <a:pt x="187" y="314"/>
                    <a:pt x="187" y="314"/>
                    <a:pt x="187" y="314"/>
                  </a:cubicBezTo>
                  <a:cubicBezTo>
                    <a:pt x="187" y="314"/>
                    <a:pt x="196" y="319"/>
                    <a:pt x="206" y="318"/>
                  </a:cubicBezTo>
                  <a:cubicBezTo>
                    <a:pt x="217" y="317"/>
                    <a:pt x="218" y="312"/>
                    <a:pt x="221" y="309"/>
                  </a:cubicBezTo>
                  <a:cubicBezTo>
                    <a:pt x="225" y="308"/>
                    <a:pt x="226" y="310"/>
                    <a:pt x="229" y="310"/>
                  </a:cubicBezTo>
                  <a:cubicBezTo>
                    <a:pt x="234" y="312"/>
                    <a:pt x="243" y="307"/>
                    <a:pt x="243" y="307"/>
                  </a:cubicBezTo>
                  <a:cubicBezTo>
                    <a:pt x="250" y="310"/>
                    <a:pt x="250" y="310"/>
                    <a:pt x="250" y="310"/>
                  </a:cubicBezTo>
                  <a:cubicBezTo>
                    <a:pt x="256" y="307"/>
                    <a:pt x="256" y="307"/>
                    <a:pt x="256" y="307"/>
                  </a:cubicBezTo>
                  <a:cubicBezTo>
                    <a:pt x="256" y="307"/>
                    <a:pt x="258" y="312"/>
                    <a:pt x="271" y="309"/>
                  </a:cubicBezTo>
                  <a:cubicBezTo>
                    <a:pt x="283" y="306"/>
                    <a:pt x="286" y="298"/>
                    <a:pt x="290" y="292"/>
                  </a:cubicBezTo>
                  <a:cubicBezTo>
                    <a:pt x="294" y="286"/>
                    <a:pt x="302" y="276"/>
                    <a:pt x="308" y="275"/>
                  </a:cubicBezTo>
                  <a:cubicBezTo>
                    <a:pt x="313" y="274"/>
                    <a:pt x="328" y="265"/>
                    <a:pt x="337" y="262"/>
                  </a:cubicBezTo>
                  <a:cubicBezTo>
                    <a:pt x="345" y="259"/>
                    <a:pt x="351" y="267"/>
                    <a:pt x="355" y="268"/>
                  </a:cubicBezTo>
                  <a:cubicBezTo>
                    <a:pt x="359" y="269"/>
                    <a:pt x="365" y="262"/>
                    <a:pt x="367" y="262"/>
                  </a:cubicBezTo>
                  <a:cubicBezTo>
                    <a:pt x="369" y="262"/>
                    <a:pt x="369" y="267"/>
                    <a:pt x="372" y="268"/>
                  </a:cubicBezTo>
                  <a:cubicBezTo>
                    <a:pt x="375" y="269"/>
                    <a:pt x="381" y="262"/>
                    <a:pt x="381" y="262"/>
                  </a:cubicBezTo>
                  <a:cubicBezTo>
                    <a:pt x="385" y="272"/>
                    <a:pt x="385" y="272"/>
                    <a:pt x="385" y="272"/>
                  </a:cubicBezTo>
                  <a:cubicBezTo>
                    <a:pt x="385" y="272"/>
                    <a:pt x="393" y="274"/>
                    <a:pt x="397" y="274"/>
                  </a:cubicBezTo>
                  <a:cubicBezTo>
                    <a:pt x="401" y="275"/>
                    <a:pt x="413" y="273"/>
                    <a:pt x="413" y="273"/>
                  </a:cubicBezTo>
                  <a:cubicBezTo>
                    <a:pt x="413" y="273"/>
                    <a:pt x="415" y="265"/>
                    <a:pt x="414" y="257"/>
                  </a:cubicBezTo>
                  <a:cubicBezTo>
                    <a:pt x="414" y="249"/>
                    <a:pt x="408" y="239"/>
                    <a:pt x="408" y="239"/>
                  </a:cubicBezTo>
                  <a:cubicBezTo>
                    <a:pt x="419" y="214"/>
                    <a:pt x="419" y="214"/>
                    <a:pt x="419" y="214"/>
                  </a:cubicBezTo>
                  <a:cubicBezTo>
                    <a:pt x="411" y="221"/>
                    <a:pt x="411" y="221"/>
                    <a:pt x="411" y="221"/>
                  </a:cubicBezTo>
                  <a:cubicBezTo>
                    <a:pt x="411" y="209"/>
                    <a:pt x="411" y="209"/>
                    <a:pt x="411" y="209"/>
                  </a:cubicBezTo>
                  <a:cubicBezTo>
                    <a:pt x="407" y="207"/>
                    <a:pt x="407" y="207"/>
                    <a:pt x="407" y="207"/>
                  </a:cubicBezTo>
                  <a:cubicBezTo>
                    <a:pt x="415" y="203"/>
                    <a:pt x="415" y="203"/>
                    <a:pt x="415" y="203"/>
                  </a:cubicBezTo>
                  <a:cubicBezTo>
                    <a:pt x="415" y="203"/>
                    <a:pt x="411" y="197"/>
                    <a:pt x="413" y="191"/>
                  </a:cubicBezTo>
                  <a:cubicBezTo>
                    <a:pt x="414" y="184"/>
                    <a:pt x="421" y="189"/>
                    <a:pt x="421" y="189"/>
                  </a:cubicBezTo>
                  <a:cubicBezTo>
                    <a:pt x="420" y="193"/>
                    <a:pt x="420" y="193"/>
                    <a:pt x="420" y="193"/>
                  </a:cubicBezTo>
                  <a:cubicBezTo>
                    <a:pt x="422" y="198"/>
                    <a:pt x="422" y="198"/>
                    <a:pt x="422" y="198"/>
                  </a:cubicBezTo>
                  <a:cubicBezTo>
                    <a:pt x="424" y="195"/>
                    <a:pt x="424" y="195"/>
                    <a:pt x="424" y="195"/>
                  </a:cubicBezTo>
                  <a:cubicBezTo>
                    <a:pt x="426" y="198"/>
                    <a:pt x="426" y="198"/>
                    <a:pt x="426" y="198"/>
                  </a:cubicBezTo>
                  <a:cubicBezTo>
                    <a:pt x="419" y="204"/>
                    <a:pt x="419" y="204"/>
                    <a:pt x="419" y="204"/>
                  </a:cubicBezTo>
                  <a:cubicBezTo>
                    <a:pt x="423" y="207"/>
                    <a:pt x="423" y="207"/>
                    <a:pt x="423" y="207"/>
                  </a:cubicBezTo>
                  <a:cubicBezTo>
                    <a:pt x="423" y="207"/>
                    <a:pt x="428" y="202"/>
                    <a:pt x="431" y="199"/>
                  </a:cubicBezTo>
                  <a:cubicBezTo>
                    <a:pt x="434" y="198"/>
                    <a:pt x="439" y="198"/>
                    <a:pt x="443" y="192"/>
                  </a:cubicBezTo>
                  <a:cubicBezTo>
                    <a:pt x="448" y="187"/>
                    <a:pt x="443" y="167"/>
                    <a:pt x="443" y="167"/>
                  </a:cubicBezTo>
                  <a:close/>
                  <a:moveTo>
                    <a:pt x="415" y="211"/>
                  </a:moveTo>
                  <a:cubicBezTo>
                    <a:pt x="418" y="212"/>
                    <a:pt x="418" y="212"/>
                    <a:pt x="418" y="212"/>
                  </a:cubicBezTo>
                  <a:cubicBezTo>
                    <a:pt x="420" y="209"/>
                    <a:pt x="420" y="209"/>
                    <a:pt x="420" y="209"/>
                  </a:cubicBezTo>
                  <a:cubicBezTo>
                    <a:pt x="418" y="207"/>
                    <a:pt x="418" y="207"/>
                    <a:pt x="418" y="207"/>
                  </a:cubicBezTo>
                  <a:lnTo>
                    <a:pt x="415" y="211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3" name="Freeform 158" descr="© INSCALE GmbH, 18.06.2010"/>
            <p:cNvSpPr>
              <a:spLocks noEditPoints="1"/>
            </p:cNvSpPr>
            <p:nvPr/>
          </p:nvSpPr>
          <p:spPr bwMode="auto">
            <a:xfrm>
              <a:off x="7613356" y="635428"/>
              <a:ext cx="1013338" cy="1786627"/>
            </a:xfrm>
            <a:custGeom>
              <a:avLst/>
              <a:gdLst/>
              <a:ahLst/>
              <a:cxnLst>
                <a:cxn ang="0">
                  <a:pos x="318" y="380"/>
                </a:cxn>
                <a:cxn ang="0">
                  <a:pos x="302" y="312"/>
                </a:cxn>
                <a:cxn ang="0">
                  <a:pos x="283" y="281"/>
                </a:cxn>
                <a:cxn ang="0">
                  <a:pos x="264" y="225"/>
                </a:cxn>
                <a:cxn ang="0">
                  <a:pos x="205" y="113"/>
                </a:cxn>
                <a:cxn ang="0">
                  <a:pos x="202" y="27"/>
                </a:cxn>
                <a:cxn ang="0">
                  <a:pos x="124" y="29"/>
                </a:cxn>
                <a:cxn ang="0">
                  <a:pos x="105" y="103"/>
                </a:cxn>
                <a:cxn ang="0">
                  <a:pos x="51" y="107"/>
                </a:cxn>
                <a:cxn ang="0">
                  <a:pos x="2" y="90"/>
                </a:cxn>
                <a:cxn ang="0">
                  <a:pos x="23" y="108"/>
                </a:cxn>
                <a:cxn ang="0">
                  <a:pos x="63" y="131"/>
                </a:cxn>
                <a:cxn ang="0">
                  <a:pos x="86" y="186"/>
                </a:cxn>
                <a:cxn ang="0">
                  <a:pos x="106" y="229"/>
                </a:cxn>
                <a:cxn ang="0">
                  <a:pos x="116" y="275"/>
                </a:cxn>
                <a:cxn ang="0">
                  <a:pos x="147" y="294"/>
                </a:cxn>
                <a:cxn ang="0">
                  <a:pos x="163" y="331"/>
                </a:cxn>
                <a:cxn ang="0">
                  <a:pos x="147" y="355"/>
                </a:cxn>
                <a:cxn ang="0">
                  <a:pos x="131" y="401"/>
                </a:cxn>
                <a:cxn ang="0">
                  <a:pos x="108" y="414"/>
                </a:cxn>
                <a:cxn ang="0">
                  <a:pos x="111" y="430"/>
                </a:cxn>
                <a:cxn ang="0">
                  <a:pos x="96" y="438"/>
                </a:cxn>
                <a:cxn ang="0">
                  <a:pos x="80" y="462"/>
                </a:cxn>
                <a:cxn ang="0">
                  <a:pos x="77" y="486"/>
                </a:cxn>
                <a:cxn ang="0">
                  <a:pos x="80" y="523"/>
                </a:cxn>
                <a:cxn ang="0">
                  <a:pos x="91" y="559"/>
                </a:cxn>
                <a:cxn ang="0">
                  <a:pos x="93" y="572"/>
                </a:cxn>
                <a:cxn ang="0">
                  <a:pos x="95" y="598"/>
                </a:cxn>
                <a:cxn ang="0">
                  <a:pos x="95" y="613"/>
                </a:cxn>
                <a:cxn ang="0">
                  <a:pos x="104" y="635"/>
                </a:cxn>
                <a:cxn ang="0">
                  <a:pos x="118" y="635"/>
                </a:cxn>
                <a:cxn ang="0">
                  <a:pos x="144" y="645"/>
                </a:cxn>
                <a:cxn ang="0">
                  <a:pos x="157" y="656"/>
                </a:cxn>
                <a:cxn ang="0">
                  <a:pos x="161" y="666"/>
                </a:cxn>
                <a:cxn ang="0">
                  <a:pos x="189" y="654"/>
                </a:cxn>
                <a:cxn ang="0">
                  <a:pos x="206" y="645"/>
                </a:cxn>
                <a:cxn ang="0">
                  <a:pos x="248" y="626"/>
                </a:cxn>
                <a:cxn ang="0">
                  <a:pos x="260" y="617"/>
                </a:cxn>
                <a:cxn ang="0">
                  <a:pos x="293" y="603"/>
                </a:cxn>
                <a:cxn ang="0">
                  <a:pos x="328" y="554"/>
                </a:cxn>
                <a:cxn ang="0">
                  <a:pos x="382" y="418"/>
                </a:cxn>
                <a:cxn ang="0">
                  <a:pos x="60" y="653"/>
                </a:cxn>
                <a:cxn ang="0">
                  <a:pos x="45" y="651"/>
                </a:cxn>
                <a:cxn ang="0">
                  <a:pos x="50" y="670"/>
                </a:cxn>
                <a:cxn ang="0">
                  <a:pos x="39" y="658"/>
                </a:cxn>
                <a:cxn ang="0">
                  <a:pos x="55" y="670"/>
                </a:cxn>
                <a:cxn ang="0">
                  <a:pos x="107" y="657"/>
                </a:cxn>
                <a:cxn ang="0">
                  <a:pos x="113" y="654"/>
                </a:cxn>
                <a:cxn ang="0">
                  <a:pos x="148" y="643"/>
                </a:cxn>
                <a:cxn ang="0">
                  <a:pos x="136" y="655"/>
                </a:cxn>
                <a:cxn ang="0">
                  <a:pos x="147" y="649"/>
                </a:cxn>
                <a:cxn ang="0">
                  <a:pos x="112" y="643"/>
                </a:cxn>
                <a:cxn ang="0">
                  <a:pos x="99" y="634"/>
                </a:cxn>
                <a:cxn ang="0">
                  <a:pos x="94" y="628"/>
                </a:cxn>
                <a:cxn ang="0">
                  <a:pos x="175" y="667"/>
                </a:cxn>
                <a:cxn ang="0">
                  <a:pos x="62" y="461"/>
                </a:cxn>
                <a:cxn ang="0">
                  <a:pos x="72" y="456"/>
                </a:cxn>
                <a:cxn ang="0">
                  <a:pos x="157" y="329"/>
                </a:cxn>
                <a:cxn ang="0">
                  <a:pos x="153" y="336"/>
                </a:cxn>
                <a:cxn ang="0">
                  <a:pos x="243" y="631"/>
                </a:cxn>
                <a:cxn ang="0">
                  <a:pos x="265" y="614"/>
                </a:cxn>
              </a:cxnLst>
              <a:rect l="0" t="0" r="r" b="b"/>
              <a:pathLst>
                <a:path w="382" h="674">
                  <a:moveTo>
                    <a:pt x="382" y="418"/>
                  </a:moveTo>
                  <a:cubicBezTo>
                    <a:pt x="381" y="412"/>
                    <a:pt x="369" y="412"/>
                    <a:pt x="369" y="412"/>
                  </a:cubicBezTo>
                  <a:cubicBezTo>
                    <a:pt x="366" y="404"/>
                    <a:pt x="366" y="404"/>
                    <a:pt x="366" y="404"/>
                  </a:cubicBezTo>
                  <a:cubicBezTo>
                    <a:pt x="350" y="396"/>
                    <a:pt x="350" y="396"/>
                    <a:pt x="350" y="396"/>
                  </a:cubicBezTo>
                  <a:cubicBezTo>
                    <a:pt x="339" y="394"/>
                    <a:pt x="339" y="394"/>
                    <a:pt x="339" y="394"/>
                  </a:cubicBezTo>
                  <a:cubicBezTo>
                    <a:pt x="318" y="380"/>
                    <a:pt x="318" y="380"/>
                    <a:pt x="318" y="380"/>
                  </a:cubicBezTo>
                  <a:cubicBezTo>
                    <a:pt x="327" y="374"/>
                    <a:pt x="327" y="374"/>
                    <a:pt x="327" y="374"/>
                  </a:cubicBezTo>
                  <a:cubicBezTo>
                    <a:pt x="326" y="370"/>
                    <a:pt x="326" y="370"/>
                    <a:pt x="326" y="370"/>
                  </a:cubicBezTo>
                  <a:cubicBezTo>
                    <a:pt x="326" y="370"/>
                    <a:pt x="331" y="355"/>
                    <a:pt x="327" y="346"/>
                  </a:cubicBezTo>
                  <a:cubicBezTo>
                    <a:pt x="323" y="338"/>
                    <a:pt x="313" y="344"/>
                    <a:pt x="308" y="335"/>
                  </a:cubicBezTo>
                  <a:cubicBezTo>
                    <a:pt x="301" y="326"/>
                    <a:pt x="307" y="320"/>
                    <a:pt x="307" y="320"/>
                  </a:cubicBezTo>
                  <a:cubicBezTo>
                    <a:pt x="302" y="312"/>
                    <a:pt x="302" y="312"/>
                    <a:pt x="302" y="312"/>
                  </a:cubicBezTo>
                  <a:cubicBezTo>
                    <a:pt x="292" y="317"/>
                    <a:pt x="292" y="317"/>
                    <a:pt x="292" y="317"/>
                  </a:cubicBezTo>
                  <a:cubicBezTo>
                    <a:pt x="285" y="301"/>
                    <a:pt x="285" y="301"/>
                    <a:pt x="285" y="301"/>
                  </a:cubicBezTo>
                  <a:cubicBezTo>
                    <a:pt x="292" y="296"/>
                    <a:pt x="292" y="296"/>
                    <a:pt x="292" y="296"/>
                  </a:cubicBezTo>
                  <a:cubicBezTo>
                    <a:pt x="291" y="291"/>
                    <a:pt x="291" y="291"/>
                    <a:pt x="291" y="291"/>
                  </a:cubicBezTo>
                  <a:cubicBezTo>
                    <a:pt x="280" y="293"/>
                    <a:pt x="280" y="293"/>
                    <a:pt x="280" y="293"/>
                  </a:cubicBezTo>
                  <a:cubicBezTo>
                    <a:pt x="283" y="281"/>
                    <a:pt x="283" y="281"/>
                    <a:pt x="283" y="281"/>
                  </a:cubicBezTo>
                  <a:cubicBezTo>
                    <a:pt x="280" y="272"/>
                    <a:pt x="280" y="272"/>
                    <a:pt x="280" y="272"/>
                  </a:cubicBezTo>
                  <a:cubicBezTo>
                    <a:pt x="284" y="267"/>
                    <a:pt x="284" y="267"/>
                    <a:pt x="284" y="267"/>
                  </a:cubicBezTo>
                  <a:cubicBezTo>
                    <a:pt x="277" y="265"/>
                    <a:pt x="277" y="265"/>
                    <a:pt x="277" y="265"/>
                  </a:cubicBezTo>
                  <a:cubicBezTo>
                    <a:pt x="288" y="259"/>
                    <a:pt x="288" y="259"/>
                    <a:pt x="288" y="259"/>
                  </a:cubicBezTo>
                  <a:cubicBezTo>
                    <a:pt x="288" y="259"/>
                    <a:pt x="286" y="249"/>
                    <a:pt x="281" y="240"/>
                  </a:cubicBezTo>
                  <a:cubicBezTo>
                    <a:pt x="277" y="232"/>
                    <a:pt x="264" y="225"/>
                    <a:pt x="264" y="225"/>
                  </a:cubicBezTo>
                  <a:cubicBezTo>
                    <a:pt x="261" y="223"/>
                    <a:pt x="262" y="214"/>
                    <a:pt x="254" y="208"/>
                  </a:cubicBezTo>
                  <a:cubicBezTo>
                    <a:pt x="248" y="204"/>
                    <a:pt x="237" y="187"/>
                    <a:pt x="237" y="187"/>
                  </a:cubicBezTo>
                  <a:cubicBezTo>
                    <a:pt x="237" y="187"/>
                    <a:pt x="252" y="152"/>
                    <a:pt x="251" y="142"/>
                  </a:cubicBezTo>
                  <a:cubicBezTo>
                    <a:pt x="250" y="133"/>
                    <a:pt x="238" y="133"/>
                    <a:pt x="238" y="133"/>
                  </a:cubicBezTo>
                  <a:cubicBezTo>
                    <a:pt x="226" y="117"/>
                    <a:pt x="226" y="117"/>
                    <a:pt x="226" y="117"/>
                  </a:cubicBezTo>
                  <a:cubicBezTo>
                    <a:pt x="205" y="113"/>
                    <a:pt x="205" y="113"/>
                    <a:pt x="205" y="113"/>
                  </a:cubicBezTo>
                  <a:cubicBezTo>
                    <a:pt x="196" y="90"/>
                    <a:pt x="196" y="90"/>
                    <a:pt x="196" y="90"/>
                  </a:cubicBezTo>
                  <a:cubicBezTo>
                    <a:pt x="199" y="70"/>
                    <a:pt x="199" y="70"/>
                    <a:pt x="199" y="70"/>
                  </a:cubicBezTo>
                  <a:cubicBezTo>
                    <a:pt x="188" y="68"/>
                    <a:pt x="188" y="68"/>
                    <a:pt x="188" y="68"/>
                  </a:cubicBezTo>
                  <a:cubicBezTo>
                    <a:pt x="197" y="57"/>
                    <a:pt x="197" y="57"/>
                    <a:pt x="197" y="57"/>
                  </a:cubicBezTo>
                  <a:cubicBezTo>
                    <a:pt x="197" y="57"/>
                    <a:pt x="194" y="52"/>
                    <a:pt x="194" y="46"/>
                  </a:cubicBezTo>
                  <a:cubicBezTo>
                    <a:pt x="194" y="41"/>
                    <a:pt x="202" y="27"/>
                    <a:pt x="202" y="27"/>
                  </a:cubicBezTo>
                  <a:cubicBezTo>
                    <a:pt x="195" y="16"/>
                    <a:pt x="195" y="16"/>
                    <a:pt x="195" y="16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63" y="0"/>
                    <a:pt x="157" y="1"/>
                  </a:cubicBezTo>
                  <a:cubicBezTo>
                    <a:pt x="151" y="2"/>
                    <a:pt x="142" y="14"/>
                    <a:pt x="142" y="14"/>
                  </a:cubicBezTo>
                  <a:cubicBezTo>
                    <a:pt x="142" y="14"/>
                    <a:pt x="135" y="12"/>
                    <a:pt x="129" y="15"/>
                  </a:cubicBezTo>
                  <a:cubicBezTo>
                    <a:pt x="123" y="17"/>
                    <a:pt x="124" y="29"/>
                    <a:pt x="124" y="29"/>
                  </a:cubicBezTo>
                  <a:cubicBezTo>
                    <a:pt x="121" y="33"/>
                    <a:pt x="121" y="33"/>
                    <a:pt x="121" y="33"/>
                  </a:cubicBezTo>
                  <a:cubicBezTo>
                    <a:pt x="119" y="66"/>
                    <a:pt x="119" y="66"/>
                    <a:pt x="119" y="66"/>
                  </a:cubicBezTo>
                  <a:cubicBezTo>
                    <a:pt x="119" y="66"/>
                    <a:pt x="121" y="75"/>
                    <a:pt x="122" y="80"/>
                  </a:cubicBezTo>
                  <a:cubicBezTo>
                    <a:pt x="122" y="86"/>
                    <a:pt x="119" y="90"/>
                    <a:pt x="117" y="93"/>
                  </a:cubicBezTo>
                  <a:cubicBezTo>
                    <a:pt x="114" y="97"/>
                    <a:pt x="112" y="110"/>
                    <a:pt x="112" y="11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93" y="102"/>
                    <a:pt x="93" y="102"/>
                    <a:pt x="93" y="102"/>
                  </a:cubicBezTo>
                  <a:cubicBezTo>
                    <a:pt x="93" y="102"/>
                    <a:pt x="91" y="97"/>
                    <a:pt x="86" y="97"/>
                  </a:cubicBezTo>
                  <a:cubicBezTo>
                    <a:pt x="80" y="97"/>
                    <a:pt x="78" y="105"/>
                    <a:pt x="78" y="105"/>
                  </a:cubicBezTo>
                  <a:cubicBezTo>
                    <a:pt x="69" y="111"/>
                    <a:pt x="69" y="111"/>
                    <a:pt x="69" y="111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6" y="108"/>
                    <a:pt x="46" y="108"/>
                    <a:pt x="46" y="108"/>
                  </a:cubicBezTo>
                  <a:cubicBezTo>
                    <a:pt x="46" y="108"/>
                    <a:pt x="44" y="99"/>
                    <a:pt x="37" y="93"/>
                  </a:cubicBezTo>
                  <a:cubicBezTo>
                    <a:pt x="32" y="88"/>
                    <a:pt x="25" y="78"/>
                    <a:pt x="25" y="78"/>
                  </a:cubicBezTo>
                  <a:cubicBezTo>
                    <a:pt x="25" y="78"/>
                    <a:pt x="16" y="75"/>
                    <a:pt x="12" y="80"/>
                  </a:cubicBezTo>
                  <a:cubicBezTo>
                    <a:pt x="6" y="84"/>
                    <a:pt x="14" y="91"/>
                    <a:pt x="13" y="93"/>
                  </a:cubicBezTo>
                  <a:cubicBezTo>
                    <a:pt x="11" y="95"/>
                    <a:pt x="2" y="90"/>
                    <a:pt x="2" y="9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8" y="98"/>
                    <a:pt x="8" y="98"/>
                    <a:pt x="8" y="98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23" y="108"/>
                    <a:pt x="23" y="108"/>
                    <a:pt x="23" y="108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30" y="117"/>
                    <a:pt x="30" y="117"/>
                    <a:pt x="30" y="117"/>
                  </a:cubicBezTo>
                  <a:cubicBezTo>
                    <a:pt x="32" y="120"/>
                    <a:pt x="32" y="120"/>
                    <a:pt x="32" y="120"/>
                  </a:cubicBezTo>
                  <a:cubicBezTo>
                    <a:pt x="36" y="120"/>
                    <a:pt x="36" y="120"/>
                    <a:pt x="36" y="120"/>
                  </a:cubicBezTo>
                  <a:cubicBezTo>
                    <a:pt x="40" y="124"/>
                    <a:pt x="40" y="124"/>
                    <a:pt x="40" y="124"/>
                  </a:cubicBezTo>
                  <a:cubicBezTo>
                    <a:pt x="40" y="124"/>
                    <a:pt x="53" y="126"/>
                    <a:pt x="63" y="131"/>
                  </a:cubicBezTo>
                  <a:cubicBezTo>
                    <a:pt x="72" y="136"/>
                    <a:pt x="73" y="146"/>
                    <a:pt x="73" y="146"/>
                  </a:cubicBezTo>
                  <a:cubicBezTo>
                    <a:pt x="77" y="143"/>
                    <a:pt x="77" y="143"/>
                    <a:pt x="77" y="143"/>
                  </a:cubicBezTo>
                  <a:cubicBezTo>
                    <a:pt x="77" y="143"/>
                    <a:pt x="86" y="152"/>
                    <a:pt x="88" y="155"/>
                  </a:cubicBezTo>
                  <a:cubicBezTo>
                    <a:pt x="90" y="158"/>
                    <a:pt x="85" y="158"/>
                    <a:pt x="84" y="162"/>
                  </a:cubicBezTo>
                  <a:cubicBezTo>
                    <a:pt x="83" y="167"/>
                    <a:pt x="85" y="170"/>
                    <a:pt x="86" y="174"/>
                  </a:cubicBezTo>
                  <a:cubicBezTo>
                    <a:pt x="88" y="180"/>
                    <a:pt x="86" y="186"/>
                    <a:pt x="86" y="186"/>
                  </a:cubicBezTo>
                  <a:cubicBezTo>
                    <a:pt x="97" y="188"/>
                    <a:pt x="97" y="188"/>
                    <a:pt x="97" y="188"/>
                  </a:cubicBezTo>
                  <a:cubicBezTo>
                    <a:pt x="98" y="194"/>
                    <a:pt x="98" y="194"/>
                    <a:pt x="98" y="194"/>
                  </a:cubicBezTo>
                  <a:cubicBezTo>
                    <a:pt x="95" y="197"/>
                    <a:pt x="95" y="197"/>
                    <a:pt x="95" y="197"/>
                  </a:cubicBezTo>
                  <a:cubicBezTo>
                    <a:pt x="95" y="197"/>
                    <a:pt x="94" y="199"/>
                    <a:pt x="94" y="204"/>
                  </a:cubicBezTo>
                  <a:cubicBezTo>
                    <a:pt x="94" y="210"/>
                    <a:pt x="103" y="215"/>
                    <a:pt x="105" y="218"/>
                  </a:cubicBezTo>
                  <a:cubicBezTo>
                    <a:pt x="107" y="222"/>
                    <a:pt x="106" y="229"/>
                    <a:pt x="106" y="229"/>
                  </a:cubicBezTo>
                  <a:cubicBezTo>
                    <a:pt x="106" y="229"/>
                    <a:pt x="108" y="233"/>
                    <a:pt x="110" y="237"/>
                  </a:cubicBezTo>
                  <a:cubicBezTo>
                    <a:pt x="111" y="240"/>
                    <a:pt x="106" y="243"/>
                    <a:pt x="103" y="248"/>
                  </a:cubicBezTo>
                  <a:cubicBezTo>
                    <a:pt x="101" y="252"/>
                    <a:pt x="106" y="253"/>
                    <a:pt x="106" y="253"/>
                  </a:cubicBezTo>
                  <a:cubicBezTo>
                    <a:pt x="106" y="253"/>
                    <a:pt x="106" y="254"/>
                    <a:pt x="105" y="260"/>
                  </a:cubicBezTo>
                  <a:cubicBezTo>
                    <a:pt x="105" y="264"/>
                    <a:pt x="112" y="265"/>
                    <a:pt x="114" y="266"/>
                  </a:cubicBezTo>
                  <a:cubicBezTo>
                    <a:pt x="116" y="268"/>
                    <a:pt x="115" y="271"/>
                    <a:pt x="116" y="275"/>
                  </a:cubicBezTo>
                  <a:cubicBezTo>
                    <a:pt x="117" y="279"/>
                    <a:pt x="122" y="281"/>
                    <a:pt x="122" y="281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8" y="286"/>
                    <a:pt x="128" y="286"/>
                    <a:pt x="128" y="286"/>
                  </a:cubicBezTo>
                  <a:cubicBezTo>
                    <a:pt x="139" y="293"/>
                    <a:pt x="139" y="293"/>
                    <a:pt x="139" y="293"/>
                  </a:cubicBezTo>
                  <a:cubicBezTo>
                    <a:pt x="139" y="295"/>
                    <a:pt x="139" y="295"/>
                    <a:pt x="139" y="295"/>
                  </a:cubicBezTo>
                  <a:cubicBezTo>
                    <a:pt x="147" y="294"/>
                    <a:pt x="147" y="294"/>
                    <a:pt x="147" y="294"/>
                  </a:cubicBezTo>
                  <a:cubicBezTo>
                    <a:pt x="154" y="297"/>
                    <a:pt x="154" y="297"/>
                    <a:pt x="154" y="297"/>
                  </a:cubicBezTo>
                  <a:cubicBezTo>
                    <a:pt x="154" y="297"/>
                    <a:pt x="159" y="301"/>
                    <a:pt x="162" y="308"/>
                  </a:cubicBezTo>
                  <a:cubicBezTo>
                    <a:pt x="166" y="314"/>
                    <a:pt x="162" y="324"/>
                    <a:pt x="162" y="324"/>
                  </a:cubicBezTo>
                  <a:cubicBezTo>
                    <a:pt x="166" y="325"/>
                    <a:pt x="166" y="325"/>
                    <a:pt x="166" y="325"/>
                  </a:cubicBezTo>
                  <a:cubicBezTo>
                    <a:pt x="169" y="334"/>
                    <a:pt x="169" y="334"/>
                    <a:pt x="169" y="334"/>
                  </a:cubicBezTo>
                  <a:cubicBezTo>
                    <a:pt x="163" y="331"/>
                    <a:pt x="163" y="331"/>
                    <a:pt x="163" y="331"/>
                  </a:cubicBezTo>
                  <a:cubicBezTo>
                    <a:pt x="162" y="334"/>
                    <a:pt x="162" y="334"/>
                    <a:pt x="162" y="334"/>
                  </a:cubicBezTo>
                  <a:cubicBezTo>
                    <a:pt x="170" y="339"/>
                    <a:pt x="170" y="339"/>
                    <a:pt x="170" y="339"/>
                  </a:cubicBezTo>
                  <a:cubicBezTo>
                    <a:pt x="167" y="342"/>
                    <a:pt x="167" y="342"/>
                    <a:pt x="167" y="342"/>
                  </a:cubicBezTo>
                  <a:cubicBezTo>
                    <a:pt x="167" y="342"/>
                    <a:pt x="160" y="340"/>
                    <a:pt x="154" y="341"/>
                  </a:cubicBezTo>
                  <a:cubicBezTo>
                    <a:pt x="150" y="342"/>
                    <a:pt x="147" y="346"/>
                    <a:pt x="147" y="346"/>
                  </a:cubicBezTo>
                  <a:cubicBezTo>
                    <a:pt x="147" y="355"/>
                    <a:pt x="147" y="355"/>
                    <a:pt x="147" y="355"/>
                  </a:cubicBezTo>
                  <a:cubicBezTo>
                    <a:pt x="145" y="357"/>
                    <a:pt x="145" y="357"/>
                    <a:pt x="145" y="357"/>
                  </a:cubicBezTo>
                  <a:cubicBezTo>
                    <a:pt x="145" y="366"/>
                    <a:pt x="145" y="366"/>
                    <a:pt x="145" y="366"/>
                  </a:cubicBezTo>
                  <a:cubicBezTo>
                    <a:pt x="142" y="367"/>
                    <a:pt x="142" y="367"/>
                    <a:pt x="142" y="367"/>
                  </a:cubicBezTo>
                  <a:cubicBezTo>
                    <a:pt x="137" y="376"/>
                    <a:pt x="137" y="376"/>
                    <a:pt x="137" y="376"/>
                  </a:cubicBezTo>
                  <a:cubicBezTo>
                    <a:pt x="129" y="395"/>
                    <a:pt x="129" y="395"/>
                    <a:pt x="129" y="395"/>
                  </a:cubicBezTo>
                  <a:cubicBezTo>
                    <a:pt x="131" y="401"/>
                    <a:pt x="131" y="401"/>
                    <a:pt x="131" y="401"/>
                  </a:cubicBezTo>
                  <a:cubicBezTo>
                    <a:pt x="123" y="399"/>
                    <a:pt x="123" y="399"/>
                    <a:pt x="123" y="399"/>
                  </a:cubicBezTo>
                  <a:cubicBezTo>
                    <a:pt x="124" y="409"/>
                    <a:pt x="124" y="409"/>
                    <a:pt x="124" y="409"/>
                  </a:cubicBezTo>
                  <a:cubicBezTo>
                    <a:pt x="117" y="413"/>
                    <a:pt x="117" y="413"/>
                    <a:pt x="117" y="413"/>
                  </a:cubicBezTo>
                  <a:cubicBezTo>
                    <a:pt x="114" y="418"/>
                    <a:pt x="114" y="418"/>
                    <a:pt x="114" y="418"/>
                  </a:cubicBezTo>
                  <a:cubicBezTo>
                    <a:pt x="112" y="413"/>
                    <a:pt x="112" y="413"/>
                    <a:pt x="112" y="413"/>
                  </a:cubicBezTo>
                  <a:cubicBezTo>
                    <a:pt x="108" y="414"/>
                    <a:pt x="108" y="414"/>
                    <a:pt x="108" y="414"/>
                  </a:cubicBezTo>
                  <a:cubicBezTo>
                    <a:pt x="108" y="417"/>
                    <a:pt x="108" y="417"/>
                    <a:pt x="108" y="417"/>
                  </a:cubicBezTo>
                  <a:cubicBezTo>
                    <a:pt x="106" y="418"/>
                    <a:pt x="106" y="418"/>
                    <a:pt x="106" y="418"/>
                  </a:cubicBezTo>
                  <a:cubicBezTo>
                    <a:pt x="105" y="421"/>
                    <a:pt x="105" y="421"/>
                    <a:pt x="105" y="421"/>
                  </a:cubicBezTo>
                  <a:cubicBezTo>
                    <a:pt x="111" y="421"/>
                    <a:pt x="111" y="421"/>
                    <a:pt x="111" y="421"/>
                  </a:cubicBezTo>
                  <a:cubicBezTo>
                    <a:pt x="113" y="422"/>
                    <a:pt x="113" y="422"/>
                    <a:pt x="113" y="422"/>
                  </a:cubicBezTo>
                  <a:cubicBezTo>
                    <a:pt x="111" y="430"/>
                    <a:pt x="111" y="430"/>
                    <a:pt x="111" y="430"/>
                  </a:cubicBezTo>
                  <a:cubicBezTo>
                    <a:pt x="111" y="430"/>
                    <a:pt x="107" y="426"/>
                    <a:pt x="104" y="428"/>
                  </a:cubicBezTo>
                  <a:cubicBezTo>
                    <a:pt x="100" y="430"/>
                    <a:pt x="102" y="436"/>
                    <a:pt x="102" y="436"/>
                  </a:cubicBezTo>
                  <a:cubicBezTo>
                    <a:pt x="102" y="439"/>
                    <a:pt x="102" y="439"/>
                    <a:pt x="102" y="439"/>
                  </a:cubicBezTo>
                  <a:cubicBezTo>
                    <a:pt x="101" y="441"/>
                    <a:pt x="100" y="442"/>
                    <a:pt x="100" y="442"/>
                  </a:cubicBezTo>
                  <a:cubicBezTo>
                    <a:pt x="97" y="437"/>
                    <a:pt x="97" y="437"/>
                    <a:pt x="97" y="437"/>
                  </a:cubicBezTo>
                  <a:cubicBezTo>
                    <a:pt x="96" y="438"/>
                    <a:pt x="96" y="438"/>
                    <a:pt x="96" y="438"/>
                  </a:cubicBezTo>
                  <a:cubicBezTo>
                    <a:pt x="98" y="444"/>
                    <a:pt x="98" y="444"/>
                    <a:pt x="98" y="444"/>
                  </a:cubicBezTo>
                  <a:cubicBezTo>
                    <a:pt x="95" y="444"/>
                    <a:pt x="95" y="444"/>
                    <a:pt x="95" y="444"/>
                  </a:cubicBezTo>
                  <a:cubicBezTo>
                    <a:pt x="95" y="444"/>
                    <a:pt x="99" y="455"/>
                    <a:pt x="98" y="457"/>
                  </a:cubicBezTo>
                  <a:cubicBezTo>
                    <a:pt x="97" y="460"/>
                    <a:pt x="91" y="458"/>
                    <a:pt x="89" y="458"/>
                  </a:cubicBezTo>
                  <a:cubicBezTo>
                    <a:pt x="82" y="458"/>
                    <a:pt x="82" y="458"/>
                    <a:pt x="82" y="458"/>
                  </a:cubicBezTo>
                  <a:cubicBezTo>
                    <a:pt x="82" y="458"/>
                    <a:pt x="82" y="462"/>
                    <a:pt x="80" y="462"/>
                  </a:cubicBezTo>
                  <a:cubicBezTo>
                    <a:pt x="79" y="462"/>
                    <a:pt x="77" y="459"/>
                    <a:pt x="77" y="459"/>
                  </a:cubicBezTo>
                  <a:cubicBezTo>
                    <a:pt x="75" y="467"/>
                    <a:pt x="75" y="467"/>
                    <a:pt x="75" y="467"/>
                  </a:cubicBezTo>
                  <a:cubicBezTo>
                    <a:pt x="83" y="475"/>
                    <a:pt x="83" y="475"/>
                    <a:pt x="83" y="475"/>
                  </a:cubicBezTo>
                  <a:cubicBezTo>
                    <a:pt x="77" y="474"/>
                    <a:pt x="77" y="474"/>
                    <a:pt x="77" y="474"/>
                  </a:cubicBezTo>
                  <a:cubicBezTo>
                    <a:pt x="75" y="482"/>
                    <a:pt x="75" y="482"/>
                    <a:pt x="75" y="482"/>
                  </a:cubicBezTo>
                  <a:cubicBezTo>
                    <a:pt x="75" y="482"/>
                    <a:pt x="77" y="484"/>
                    <a:pt x="77" y="486"/>
                  </a:cubicBezTo>
                  <a:cubicBezTo>
                    <a:pt x="77" y="487"/>
                    <a:pt x="72" y="487"/>
                    <a:pt x="72" y="487"/>
                  </a:cubicBezTo>
                  <a:cubicBezTo>
                    <a:pt x="69" y="492"/>
                    <a:pt x="69" y="492"/>
                    <a:pt x="69" y="492"/>
                  </a:cubicBezTo>
                  <a:cubicBezTo>
                    <a:pt x="68" y="504"/>
                    <a:pt x="68" y="504"/>
                    <a:pt x="68" y="504"/>
                  </a:cubicBezTo>
                  <a:cubicBezTo>
                    <a:pt x="72" y="504"/>
                    <a:pt x="72" y="504"/>
                    <a:pt x="72" y="504"/>
                  </a:cubicBezTo>
                  <a:cubicBezTo>
                    <a:pt x="72" y="504"/>
                    <a:pt x="69" y="508"/>
                    <a:pt x="70" y="513"/>
                  </a:cubicBezTo>
                  <a:cubicBezTo>
                    <a:pt x="70" y="517"/>
                    <a:pt x="78" y="519"/>
                    <a:pt x="80" y="523"/>
                  </a:cubicBezTo>
                  <a:cubicBezTo>
                    <a:pt x="83" y="528"/>
                    <a:pt x="80" y="534"/>
                    <a:pt x="80" y="534"/>
                  </a:cubicBezTo>
                  <a:cubicBezTo>
                    <a:pt x="80" y="543"/>
                    <a:pt x="80" y="543"/>
                    <a:pt x="80" y="543"/>
                  </a:cubicBezTo>
                  <a:cubicBezTo>
                    <a:pt x="83" y="546"/>
                    <a:pt x="83" y="546"/>
                    <a:pt x="83" y="546"/>
                  </a:cubicBezTo>
                  <a:cubicBezTo>
                    <a:pt x="86" y="544"/>
                    <a:pt x="86" y="544"/>
                    <a:pt x="86" y="544"/>
                  </a:cubicBezTo>
                  <a:cubicBezTo>
                    <a:pt x="86" y="544"/>
                    <a:pt x="86" y="550"/>
                    <a:pt x="87" y="552"/>
                  </a:cubicBezTo>
                  <a:cubicBezTo>
                    <a:pt x="88" y="555"/>
                    <a:pt x="91" y="559"/>
                    <a:pt x="91" y="559"/>
                  </a:cubicBezTo>
                  <a:cubicBezTo>
                    <a:pt x="90" y="561"/>
                    <a:pt x="90" y="561"/>
                    <a:pt x="90" y="561"/>
                  </a:cubicBezTo>
                  <a:cubicBezTo>
                    <a:pt x="94" y="562"/>
                    <a:pt x="94" y="562"/>
                    <a:pt x="94" y="562"/>
                  </a:cubicBezTo>
                  <a:cubicBezTo>
                    <a:pt x="95" y="567"/>
                    <a:pt x="95" y="567"/>
                    <a:pt x="95" y="567"/>
                  </a:cubicBezTo>
                  <a:cubicBezTo>
                    <a:pt x="90" y="566"/>
                    <a:pt x="90" y="566"/>
                    <a:pt x="90" y="566"/>
                  </a:cubicBezTo>
                  <a:cubicBezTo>
                    <a:pt x="90" y="569"/>
                    <a:pt x="90" y="569"/>
                    <a:pt x="90" y="569"/>
                  </a:cubicBezTo>
                  <a:cubicBezTo>
                    <a:pt x="93" y="572"/>
                    <a:pt x="93" y="572"/>
                    <a:pt x="93" y="572"/>
                  </a:cubicBezTo>
                  <a:cubicBezTo>
                    <a:pt x="89" y="572"/>
                    <a:pt x="89" y="572"/>
                    <a:pt x="89" y="572"/>
                  </a:cubicBezTo>
                  <a:cubicBezTo>
                    <a:pt x="93" y="577"/>
                    <a:pt x="93" y="577"/>
                    <a:pt x="93" y="577"/>
                  </a:cubicBezTo>
                  <a:cubicBezTo>
                    <a:pt x="90" y="578"/>
                    <a:pt x="90" y="578"/>
                    <a:pt x="90" y="578"/>
                  </a:cubicBezTo>
                  <a:cubicBezTo>
                    <a:pt x="95" y="584"/>
                    <a:pt x="95" y="584"/>
                    <a:pt x="95" y="584"/>
                  </a:cubicBezTo>
                  <a:cubicBezTo>
                    <a:pt x="95" y="584"/>
                    <a:pt x="96" y="588"/>
                    <a:pt x="94" y="591"/>
                  </a:cubicBezTo>
                  <a:cubicBezTo>
                    <a:pt x="91" y="593"/>
                    <a:pt x="95" y="598"/>
                    <a:pt x="95" y="598"/>
                  </a:cubicBezTo>
                  <a:cubicBezTo>
                    <a:pt x="95" y="598"/>
                    <a:pt x="90" y="599"/>
                    <a:pt x="90" y="603"/>
                  </a:cubicBezTo>
                  <a:cubicBezTo>
                    <a:pt x="91" y="607"/>
                    <a:pt x="94" y="610"/>
                    <a:pt x="94" y="610"/>
                  </a:cubicBezTo>
                  <a:cubicBezTo>
                    <a:pt x="91" y="610"/>
                    <a:pt x="91" y="610"/>
                    <a:pt x="91" y="610"/>
                  </a:cubicBezTo>
                  <a:cubicBezTo>
                    <a:pt x="88" y="607"/>
                    <a:pt x="88" y="607"/>
                    <a:pt x="88" y="607"/>
                  </a:cubicBezTo>
                  <a:cubicBezTo>
                    <a:pt x="87" y="613"/>
                    <a:pt x="87" y="613"/>
                    <a:pt x="87" y="613"/>
                  </a:cubicBezTo>
                  <a:cubicBezTo>
                    <a:pt x="95" y="613"/>
                    <a:pt x="95" y="613"/>
                    <a:pt x="95" y="613"/>
                  </a:cubicBezTo>
                  <a:cubicBezTo>
                    <a:pt x="93" y="614"/>
                    <a:pt x="93" y="614"/>
                    <a:pt x="93" y="614"/>
                  </a:cubicBezTo>
                  <a:cubicBezTo>
                    <a:pt x="94" y="619"/>
                    <a:pt x="94" y="619"/>
                    <a:pt x="94" y="619"/>
                  </a:cubicBezTo>
                  <a:cubicBezTo>
                    <a:pt x="97" y="622"/>
                    <a:pt x="97" y="622"/>
                    <a:pt x="97" y="622"/>
                  </a:cubicBezTo>
                  <a:cubicBezTo>
                    <a:pt x="97" y="622"/>
                    <a:pt x="95" y="624"/>
                    <a:pt x="97" y="628"/>
                  </a:cubicBezTo>
                  <a:cubicBezTo>
                    <a:pt x="99" y="632"/>
                    <a:pt x="101" y="632"/>
                    <a:pt x="101" y="632"/>
                  </a:cubicBezTo>
                  <a:cubicBezTo>
                    <a:pt x="104" y="635"/>
                    <a:pt x="104" y="635"/>
                    <a:pt x="104" y="635"/>
                  </a:cubicBezTo>
                  <a:cubicBezTo>
                    <a:pt x="104" y="630"/>
                    <a:pt x="104" y="630"/>
                    <a:pt x="104" y="630"/>
                  </a:cubicBezTo>
                  <a:cubicBezTo>
                    <a:pt x="110" y="626"/>
                    <a:pt x="110" y="626"/>
                    <a:pt x="110" y="626"/>
                  </a:cubicBezTo>
                  <a:cubicBezTo>
                    <a:pt x="110" y="635"/>
                    <a:pt x="110" y="635"/>
                    <a:pt x="110" y="635"/>
                  </a:cubicBezTo>
                  <a:cubicBezTo>
                    <a:pt x="112" y="635"/>
                    <a:pt x="112" y="635"/>
                    <a:pt x="112" y="635"/>
                  </a:cubicBezTo>
                  <a:cubicBezTo>
                    <a:pt x="113" y="631"/>
                    <a:pt x="113" y="631"/>
                    <a:pt x="113" y="631"/>
                  </a:cubicBezTo>
                  <a:cubicBezTo>
                    <a:pt x="118" y="635"/>
                    <a:pt x="118" y="635"/>
                    <a:pt x="118" y="635"/>
                  </a:cubicBezTo>
                  <a:cubicBezTo>
                    <a:pt x="124" y="635"/>
                    <a:pt x="124" y="635"/>
                    <a:pt x="124" y="635"/>
                  </a:cubicBezTo>
                  <a:cubicBezTo>
                    <a:pt x="131" y="638"/>
                    <a:pt x="131" y="638"/>
                    <a:pt x="131" y="638"/>
                  </a:cubicBezTo>
                  <a:cubicBezTo>
                    <a:pt x="137" y="638"/>
                    <a:pt x="137" y="638"/>
                    <a:pt x="137" y="638"/>
                  </a:cubicBezTo>
                  <a:cubicBezTo>
                    <a:pt x="135" y="646"/>
                    <a:pt x="135" y="646"/>
                    <a:pt x="135" y="646"/>
                  </a:cubicBezTo>
                  <a:cubicBezTo>
                    <a:pt x="137" y="648"/>
                    <a:pt x="137" y="648"/>
                    <a:pt x="137" y="648"/>
                  </a:cubicBezTo>
                  <a:cubicBezTo>
                    <a:pt x="144" y="645"/>
                    <a:pt x="144" y="645"/>
                    <a:pt x="144" y="645"/>
                  </a:cubicBezTo>
                  <a:cubicBezTo>
                    <a:pt x="151" y="639"/>
                    <a:pt x="151" y="639"/>
                    <a:pt x="151" y="639"/>
                  </a:cubicBezTo>
                  <a:cubicBezTo>
                    <a:pt x="152" y="640"/>
                    <a:pt x="152" y="640"/>
                    <a:pt x="152" y="640"/>
                  </a:cubicBezTo>
                  <a:cubicBezTo>
                    <a:pt x="149" y="649"/>
                    <a:pt x="149" y="649"/>
                    <a:pt x="149" y="649"/>
                  </a:cubicBezTo>
                  <a:cubicBezTo>
                    <a:pt x="154" y="653"/>
                    <a:pt x="154" y="653"/>
                    <a:pt x="154" y="653"/>
                  </a:cubicBezTo>
                  <a:cubicBezTo>
                    <a:pt x="153" y="657"/>
                    <a:pt x="153" y="657"/>
                    <a:pt x="153" y="657"/>
                  </a:cubicBezTo>
                  <a:cubicBezTo>
                    <a:pt x="157" y="656"/>
                    <a:pt x="157" y="656"/>
                    <a:pt x="157" y="656"/>
                  </a:cubicBezTo>
                  <a:cubicBezTo>
                    <a:pt x="157" y="658"/>
                    <a:pt x="157" y="658"/>
                    <a:pt x="157" y="658"/>
                  </a:cubicBezTo>
                  <a:cubicBezTo>
                    <a:pt x="150" y="664"/>
                    <a:pt x="150" y="664"/>
                    <a:pt x="150" y="664"/>
                  </a:cubicBezTo>
                  <a:cubicBezTo>
                    <a:pt x="151" y="666"/>
                    <a:pt x="151" y="666"/>
                    <a:pt x="151" y="666"/>
                  </a:cubicBezTo>
                  <a:cubicBezTo>
                    <a:pt x="156" y="666"/>
                    <a:pt x="156" y="666"/>
                    <a:pt x="156" y="666"/>
                  </a:cubicBezTo>
                  <a:cubicBezTo>
                    <a:pt x="159" y="662"/>
                    <a:pt x="159" y="662"/>
                    <a:pt x="159" y="662"/>
                  </a:cubicBezTo>
                  <a:cubicBezTo>
                    <a:pt x="159" y="662"/>
                    <a:pt x="161" y="664"/>
                    <a:pt x="161" y="666"/>
                  </a:cubicBezTo>
                  <a:cubicBezTo>
                    <a:pt x="162" y="669"/>
                    <a:pt x="152" y="674"/>
                    <a:pt x="152" y="674"/>
                  </a:cubicBezTo>
                  <a:cubicBezTo>
                    <a:pt x="163" y="671"/>
                    <a:pt x="163" y="671"/>
                    <a:pt x="163" y="671"/>
                  </a:cubicBezTo>
                  <a:cubicBezTo>
                    <a:pt x="171" y="655"/>
                    <a:pt x="171" y="655"/>
                    <a:pt x="171" y="655"/>
                  </a:cubicBezTo>
                  <a:cubicBezTo>
                    <a:pt x="169" y="663"/>
                    <a:pt x="169" y="663"/>
                    <a:pt x="169" y="663"/>
                  </a:cubicBezTo>
                  <a:cubicBezTo>
                    <a:pt x="181" y="660"/>
                    <a:pt x="181" y="660"/>
                    <a:pt x="181" y="660"/>
                  </a:cubicBezTo>
                  <a:cubicBezTo>
                    <a:pt x="189" y="654"/>
                    <a:pt x="189" y="654"/>
                    <a:pt x="189" y="654"/>
                  </a:cubicBezTo>
                  <a:cubicBezTo>
                    <a:pt x="192" y="654"/>
                    <a:pt x="192" y="654"/>
                    <a:pt x="192" y="654"/>
                  </a:cubicBezTo>
                  <a:cubicBezTo>
                    <a:pt x="198" y="649"/>
                    <a:pt x="198" y="649"/>
                    <a:pt x="198" y="649"/>
                  </a:cubicBezTo>
                  <a:cubicBezTo>
                    <a:pt x="201" y="650"/>
                    <a:pt x="201" y="650"/>
                    <a:pt x="201" y="650"/>
                  </a:cubicBezTo>
                  <a:cubicBezTo>
                    <a:pt x="203" y="655"/>
                    <a:pt x="203" y="655"/>
                    <a:pt x="203" y="655"/>
                  </a:cubicBezTo>
                  <a:cubicBezTo>
                    <a:pt x="206" y="653"/>
                    <a:pt x="206" y="653"/>
                    <a:pt x="206" y="653"/>
                  </a:cubicBezTo>
                  <a:cubicBezTo>
                    <a:pt x="206" y="645"/>
                    <a:pt x="206" y="645"/>
                    <a:pt x="206" y="645"/>
                  </a:cubicBezTo>
                  <a:cubicBezTo>
                    <a:pt x="221" y="638"/>
                    <a:pt x="221" y="638"/>
                    <a:pt x="221" y="638"/>
                  </a:cubicBezTo>
                  <a:cubicBezTo>
                    <a:pt x="222" y="635"/>
                    <a:pt x="222" y="635"/>
                    <a:pt x="222" y="635"/>
                  </a:cubicBezTo>
                  <a:cubicBezTo>
                    <a:pt x="235" y="629"/>
                    <a:pt x="235" y="629"/>
                    <a:pt x="235" y="629"/>
                  </a:cubicBezTo>
                  <a:cubicBezTo>
                    <a:pt x="235" y="622"/>
                    <a:pt x="235" y="622"/>
                    <a:pt x="235" y="622"/>
                  </a:cubicBezTo>
                  <a:cubicBezTo>
                    <a:pt x="235" y="622"/>
                    <a:pt x="237" y="628"/>
                    <a:pt x="241" y="628"/>
                  </a:cubicBezTo>
                  <a:cubicBezTo>
                    <a:pt x="244" y="628"/>
                    <a:pt x="248" y="626"/>
                    <a:pt x="248" y="626"/>
                  </a:cubicBezTo>
                  <a:cubicBezTo>
                    <a:pt x="245" y="624"/>
                    <a:pt x="245" y="624"/>
                    <a:pt x="245" y="624"/>
                  </a:cubicBezTo>
                  <a:cubicBezTo>
                    <a:pt x="246" y="620"/>
                    <a:pt x="246" y="620"/>
                    <a:pt x="246" y="620"/>
                  </a:cubicBezTo>
                  <a:cubicBezTo>
                    <a:pt x="251" y="624"/>
                    <a:pt x="251" y="624"/>
                    <a:pt x="251" y="624"/>
                  </a:cubicBezTo>
                  <a:cubicBezTo>
                    <a:pt x="251" y="622"/>
                    <a:pt x="251" y="622"/>
                    <a:pt x="251" y="622"/>
                  </a:cubicBezTo>
                  <a:cubicBezTo>
                    <a:pt x="245" y="613"/>
                    <a:pt x="245" y="613"/>
                    <a:pt x="245" y="613"/>
                  </a:cubicBezTo>
                  <a:cubicBezTo>
                    <a:pt x="245" y="613"/>
                    <a:pt x="254" y="619"/>
                    <a:pt x="260" y="617"/>
                  </a:cubicBezTo>
                  <a:cubicBezTo>
                    <a:pt x="264" y="614"/>
                    <a:pt x="262" y="611"/>
                    <a:pt x="262" y="611"/>
                  </a:cubicBezTo>
                  <a:cubicBezTo>
                    <a:pt x="268" y="610"/>
                    <a:pt x="268" y="610"/>
                    <a:pt x="268" y="610"/>
                  </a:cubicBezTo>
                  <a:cubicBezTo>
                    <a:pt x="273" y="608"/>
                    <a:pt x="273" y="608"/>
                    <a:pt x="273" y="608"/>
                  </a:cubicBezTo>
                  <a:cubicBezTo>
                    <a:pt x="279" y="608"/>
                    <a:pt x="279" y="608"/>
                    <a:pt x="279" y="608"/>
                  </a:cubicBezTo>
                  <a:cubicBezTo>
                    <a:pt x="283" y="602"/>
                    <a:pt x="283" y="602"/>
                    <a:pt x="283" y="602"/>
                  </a:cubicBezTo>
                  <a:cubicBezTo>
                    <a:pt x="293" y="603"/>
                    <a:pt x="293" y="603"/>
                    <a:pt x="293" y="603"/>
                  </a:cubicBezTo>
                  <a:cubicBezTo>
                    <a:pt x="304" y="598"/>
                    <a:pt x="304" y="598"/>
                    <a:pt x="304" y="598"/>
                  </a:cubicBezTo>
                  <a:cubicBezTo>
                    <a:pt x="304" y="597"/>
                    <a:pt x="304" y="597"/>
                    <a:pt x="304" y="597"/>
                  </a:cubicBezTo>
                  <a:cubicBezTo>
                    <a:pt x="312" y="581"/>
                    <a:pt x="312" y="581"/>
                    <a:pt x="312" y="581"/>
                  </a:cubicBezTo>
                  <a:cubicBezTo>
                    <a:pt x="323" y="566"/>
                    <a:pt x="323" y="566"/>
                    <a:pt x="323" y="566"/>
                  </a:cubicBezTo>
                  <a:cubicBezTo>
                    <a:pt x="327" y="563"/>
                    <a:pt x="327" y="563"/>
                    <a:pt x="327" y="563"/>
                  </a:cubicBezTo>
                  <a:cubicBezTo>
                    <a:pt x="328" y="554"/>
                    <a:pt x="328" y="554"/>
                    <a:pt x="328" y="554"/>
                  </a:cubicBezTo>
                  <a:cubicBezTo>
                    <a:pt x="341" y="540"/>
                    <a:pt x="341" y="540"/>
                    <a:pt x="341" y="540"/>
                  </a:cubicBezTo>
                  <a:cubicBezTo>
                    <a:pt x="341" y="540"/>
                    <a:pt x="346" y="527"/>
                    <a:pt x="349" y="521"/>
                  </a:cubicBezTo>
                  <a:cubicBezTo>
                    <a:pt x="352" y="516"/>
                    <a:pt x="360" y="496"/>
                    <a:pt x="363" y="485"/>
                  </a:cubicBezTo>
                  <a:cubicBezTo>
                    <a:pt x="366" y="473"/>
                    <a:pt x="375" y="460"/>
                    <a:pt x="375" y="460"/>
                  </a:cubicBezTo>
                  <a:cubicBezTo>
                    <a:pt x="375" y="460"/>
                    <a:pt x="377" y="456"/>
                    <a:pt x="378" y="452"/>
                  </a:cubicBezTo>
                  <a:cubicBezTo>
                    <a:pt x="380" y="448"/>
                    <a:pt x="382" y="424"/>
                    <a:pt x="382" y="418"/>
                  </a:cubicBezTo>
                  <a:close/>
                  <a:moveTo>
                    <a:pt x="52" y="662"/>
                  </a:moveTo>
                  <a:cubicBezTo>
                    <a:pt x="52" y="658"/>
                    <a:pt x="52" y="658"/>
                    <a:pt x="52" y="658"/>
                  </a:cubicBezTo>
                  <a:cubicBezTo>
                    <a:pt x="54" y="657"/>
                    <a:pt x="54" y="657"/>
                    <a:pt x="54" y="657"/>
                  </a:cubicBezTo>
                  <a:cubicBezTo>
                    <a:pt x="54" y="657"/>
                    <a:pt x="54" y="659"/>
                    <a:pt x="55" y="661"/>
                  </a:cubicBezTo>
                  <a:cubicBezTo>
                    <a:pt x="56" y="662"/>
                    <a:pt x="61" y="660"/>
                    <a:pt x="61" y="660"/>
                  </a:cubicBezTo>
                  <a:cubicBezTo>
                    <a:pt x="60" y="653"/>
                    <a:pt x="60" y="653"/>
                    <a:pt x="60" y="653"/>
                  </a:cubicBezTo>
                  <a:cubicBezTo>
                    <a:pt x="55" y="653"/>
                    <a:pt x="55" y="653"/>
                    <a:pt x="55" y="653"/>
                  </a:cubicBezTo>
                  <a:cubicBezTo>
                    <a:pt x="55" y="650"/>
                    <a:pt x="55" y="650"/>
                    <a:pt x="55" y="650"/>
                  </a:cubicBezTo>
                  <a:cubicBezTo>
                    <a:pt x="51" y="651"/>
                    <a:pt x="51" y="651"/>
                    <a:pt x="51" y="651"/>
                  </a:cubicBezTo>
                  <a:cubicBezTo>
                    <a:pt x="51" y="651"/>
                    <a:pt x="50" y="649"/>
                    <a:pt x="50" y="647"/>
                  </a:cubicBezTo>
                  <a:cubicBezTo>
                    <a:pt x="50" y="646"/>
                    <a:pt x="47" y="644"/>
                    <a:pt x="45" y="648"/>
                  </a:cubicBezTo>
                  <a:cubicBezTo>
                    <a:pt x="45" y="651"/>
                    <a:pt x="45" y="651"/>
                    <a:pt x="45" y="651"/>
                  </a:cubicBezTo>
                  <a:cubicBezTo>
                    <a:pt x="48" y="657"/>
                    <a:pt x="48" y="657"/>
                    <a:pt x="48" y="657"/>
                  </a:cubicBezTo>
                  <a:cubicBezTo>
                    <a:pt x="45" y="659"/>
                    <a:pt x="45" y="659"/>
                    <a:pt x="45" y="659"/>
                  </a:cubicBezTo>
                  <a:cubicBezTo>
                    <a:pt x="44" y="655"/>
                    <a:pt x="44" y="655"/>
                    <a:pt x="44" y="655"/>
                  </a:cubicBezTo>
                  <a:cubicBezTo>
                    <a:pt x="41" y="658"/>
                    <a:pt x="41" y="658"/>
                    <a:pt x="41" y="658"/>
                  </a:cubicBezTo>
                  <a:cubicBezTo>
                    <a:pt x="46" y="669"/>
                    <a:pt x="46" y="669"/>
                    <a:pt x="46" y="669"/>
                  </a:cubicBezTo>
                  <a:cubicBezTo>
                    <a:pt x="50" y="670"/>
                    <a:pt x="50" y="670"/>
                    <a:pt x="50" y="670"/>
                  </a:cubicBezTo>
                  <a:cubicBezTo>
                    <a:pt x="54" y="666"/>
                    <a:pt x="54" y="666"/>
                    <a:pt x="54" y="666"/>
                  </a:cubicBezTo>
                  <a:cubicBezTo>
                    <a:pt x="54" y="662"/>
                    <a:pt x="54" y="662"/>
                    <a:pt x="54" y="662"/>
                  </a:cubicBezTo>
                  <a:lnTo>
                    <a:pt x="52" y="662"/>
                  </a:lnTo>
                  <a:close/>
                  <a:moveTo>
                    <a:pt x="37" y="666"/>
                  </a:moveTo>
                  <a:cubicBezTo>
                    <a:pt x="41" y="664"/>
                    <a:pt x="41" y="664"/>
                    <a:pt x="41" y="664"/>
                  </a:cubicBezTo>
                  <a:cubicBezTo>
                    <a:pt x="39" y="658"/>
                    <a:pt x="39" y="658"/>
                    <a:pt x="39" y="658"/>
                  </a:cubicBezTo>
                  <a:lnTo>
                    <a:pt x="37" y="666"/>
                  </a:lnTo>
                  <a:close/>
                  <a:moveTo>
                    <a:pt x="55" y="670"/>
                  </a:moveTo>
                  <a:cubicBezTo>
                    <a:pt x="61" y="674"/>
                    <a:pt x="61" y="674"/>
                    <a:pt x="61" y="674"/>
                  </a:cubicBezTo>
                  <a:cubicBezTo>
                    <a:pt x="63" y="671"/>
                    <a:pt x="63" y="671"/>
                    <a:pt x="63" y="671"/>
                  </a:cubicBezTo>
                  <a:cubicBezTo>
                    <a:pt x="56" y="667"/>
                    <a:pt x="56" y="667"/>
                    <a:pt x="56" y="667"/>
                  </a:cubicBezTo>
                  <a:lnTo>
                    <a:pt x="55" y="670"/>
                  </a:lnTo>
                  <a:close/>
                  <a:moveTo>
                    <a:pt x="63" y="663"/>
                  </a:moveTo>
                  <a:cubicBezTo>
                    <a:pt x="61" y="664"/>
                    <a:pt x="61" y="667"/>
                    <a:pt x="64" y="667"/>
                  </a:cubicBezTo>
                  <a:cubicBezTo>
                    <a:pt x="66" y="666"/>
                    <a:pt x="66" y="662"/>
                    <a:pt x="63" y="663"/>
                  </a:cubicBezTo>
                  <a:close/>
                  <a:moveTo>
                    <a:pt x="107" y="657"/>
                  </a:moveTo>
                  <a:cubicBezTo>
                    <a:pt x="104" y="657"/>
                    <a:pt x="100" y="662"/>
                    <a:pt x="106" y="661"/>
                  </a:cubicBezTo>
                  <a:cubicBezTo>
                    <a:pt x="106" y="661"/>
                    <a:pt x="111" y="657"/>
                    <a:pt x="107" y="657"/>
                  </a:cubicBezTo>
                  <a:close/>
                  <a:moveTo>
                    <a:pt x="113" y="654"/>
                  </a:moveTo>
                  <a:cubicBezTo>
                    <a:pt x="111" y="655"/>
                    <a:pt x="112" y="657"/>
                    <a:pt x="112" y="657"/>
                  </a:cubicBezTo>
                  <a:cubicBezTo>
                    <a:pt x="110" y="659"/>
                    <a:pt x="110" y="659"/>
                    <a:pt x="110" y="659"/>
                  </a:cubicBezTo>
                  <a:cubicBezTo>
                    <a:pt x="111" y="660"/>
                    <a:pt x="111" y="660"/>
                    <a:pt x="111" y="660"/>
                  </a:cubicBezTo>
                  <a:cubicBezTo>
                    <a:pt x="117" y="655"/>
                    <a:pt x="117" y="655"/>
                    <a:pt x="117" y="655"/>
                  </a:cubicBezTo>
                  <a:cubicBezTo>
                    <a:pt x="117" y="655"/>
                    <a:pt x="115" y="653"/>
                    <a:pt x="113" y="654"/>
                  </a:cubicBezTo>
                  <a:close/>
                  <a:moveTo>
                    <a:pt x="119" y="654"/>
                  </a:moveTo>
                  <a:cubicBezTo>
                    <a:pt x="120" y="657"/>
                    <a:pt x="120" y="657"/>
                    <a:pt x="120" y="657"/>
                  </a:cubicBezTo>
                  <a:cubicBezTo>
                    <a:pt x="122" y="656"/>
                    <a:pt x="122" y="656"/>
                    <a:pt x="122" y="656"/>
                  </a:cubicBezTo>
                  <a:cubicBezTo>
                    <a:pt x="122" y="654"/>
                    <a:pt x="122" y="654"/>
                    <a:pt x="122" y="654"/>
                  </a:cubicBezTo>
                  <a:lnTo>
                    <a:pt x="119" y="654"/>
                  </a:lnTo>
                  <a:close/>
                  <a:moveTo>
                    <a:pt x="148" y="643"/>
                  </a:moveTo>
                  <a:cubicBezTo>
                    <a:pt x="146" y="647"/>
                    <a:pt x="146" y="647"/>
                    <a:pt x="146" y="647"/>
                  </a:cubicBezTo>
                  <a:cubicBezTo>
                    <a:pt x="142" y="648"/>
                    <a:pt x="142" y="648"/>
                    <a:pt x="142" y="648"/>
                  </a:cubicBezTo>
                  <a:cubicBezTo>
                    <a:pt x="139" y="650"/>
                    <a:pt x="139" y="650"/>
                    <a:pt x="139" y="650"/>
                  </a:cubicBezTo>
                  <a:cubicBezTo>
                    <a:pt x="134" y="651"/>
                    <a:pt x="134" y="651"/>
                    <a:pt x="134" y="651"/>
                  </a:cubicBezTo>
                  <a:cubicBezTo>
                    <a:pt x="133" y="655"/>
                    <a:pt x="133" y="655"/>
                    <a:pt x="133" y="655"/>
                  </a:cubicBezTo>
                  <a:cubicBezTo>
                    <a:pt x="136" y="655"/>
                    <a:pt x="136" y="655"/>
                    <a:pt x="136" y="655"/>
                  </a:cubicBezTo>
                  <a:cubicBezTo>
                    <a:pt x="133" y="659"/>
                    <a:pt x="133" y="659"/>
                    <a:pt x="133" y="659"/>
                  </a:cubicBezTo>
                  <a:cubicBezTo>
                    <a:pt x="133" y="664"/>
                    <a:pt x="133" y="664"/>
                    <a:pt x="133" y="664"/>
                  </a:cubicBezTo>
                  <a:cubicBezTo>
                    <a:pt x="139" y="661"/>
                    <a:pt x="139" y="661"/>
                    <a:pt x="139" y="661"/>
                  </a:cubicBezTo>
                  <a:cubicBezTo>
                    <a:pt x="145" y="661"/>
                    <a:pt x="145" y="661"/>
                    <a:pt x="145" y="661"/>
                  </a:cubicBezTo>
                  <a:cubicBezTo>
                    <a:pt x="149" y="654"/>
                    <a:pt x="149" y="654"/>
                    <a:pt x="149" y="654"/>
                  </a:cubicBezTo>
                  <a:cubicBezTo>
                    <a:pt x="147" y="649"/>
                    <a:pt x="147" y="649"/>
                    <a:pt x="147" y="649"/>
                  </a:cubicBezTo>
                  <a:cubicBezTo>
                    <a:pt x="149" y="644"/>
                    <a:pt x="149" y="644"/>
                    <a:pt x="149" y="644"/>
                  </a:cubicBezTo>
                  <a:lnTo>
                    <a:pt x="148" y="643"/>
                  </a:lnTo>
                  <a:close/>
                  <a:moveTo>
                    <a:pt x="111" y="639"/>
                  </a:moveTo>
                  <a:cubicBezTo>
                    <a:pt x="112" y="640"/>
                    <a:pt x="112" y="640"/>
                    <a:pt x="112" y="640"/>
                  </a:cubicBezTo>
                  <a:cubicBezTo>
                    <a:pt x="110" y="643"/>
                    <a:pt x="110" y="643"/>
                    <a:pt x="110" y="643"/>
                  </a:cubicBezTo>
                  <a:cubicBezTo>
                    <a:pt x="112" y="643"/>
                    <a:pt x="112" y="643"/>
                    <a:pt x="112" y="643"/>
                  </a:cubicBezTo>
                  <a:cubicBezTo>
                    <a:pt x="114" y="642"/>
                    <a:pt x="114" y="642"/>
                    <a:pt x="114" y="642"/>
                  </a:cubicBezTo>
                  <a:cubicBezTo>
                    <a:pt x="117" y="644"/>
                    <a:pt x="117" y="644"/>
                    <a:pt x="117" y="644"/>
                  </a:cubicBezTo>
                  <a:cubicBezTo>
                    <a:pt x="118" y="641"/>
                    <a:pt x="118" y="641"/>
                    <a:pt x="118" y="641"/>
                  </a:cubicBezTo>
                  <a:cubicBezTo>
                    <a:pt x="113" y="638"/>
                    <a:pt x="113" y="638"/>
                    <a:pt x="113" y="638"/>
                  </a:cubicBezTo>
                  <a:lnTo>
                    <a:pt x="111" y="639"/>
                  </a:lnTo>
                  <a:close/>
                  <a:moveTo>
                    <a:pt x="99" y="634"/>
                  </a:moveTo>
                  <a:cubicBezTo>
                    <a:pt x="95" y="631"/>
                    <a:pt x="94" y="630"/>
                    <a:pt x="95" y="632"/>
                  </a:cubicBezTo>
                  <a:cubicBezTo>
                    <a:pt x="97" y="637"/>
                    <a:pt x="97" y="637"/>
                    <a:pt x="97" y="637"/>
                  </a:cubicBezTo>
                  <a:cubicBezTo>
                    <a:pt x="102" y="637"/>
                    <a:pt x="102" y="637"/>
                    <a:pt x="99" y="634"/>
                  </a:cubicBezTo>
                  <a:close/>
                  <a:moveTo>
                    <a:pt x="90" y="628"/>
                  </a:moveTo>
                  <a:cubicBezTo>
                    <a:pt x="93" y="631"/>
                    <a:pt x="93" y="631"/>
                    <a:pt x="93" y="631"/>
                  </a:cubicBezTo>
                  <a:cubicBezTo>
                    <a:pt x="94" y="628"/>
                    <a:pt x="94" y="628"/>
                    <a:pt x="94" y="628"/>
                  </a:cubicBezTo>
                  <a:cubicBezTo>
                    <a:pt x="91" y="627"/>
                    <a:pt x="91" y="627"/>
                    <a:pt x="91" y="627"/>
                  </a:cubicBezTo>
                  <a:lnTo>
                    <a:pt x="90" y="628"/>
                  </a:lnTo>
                  <a:close/>
                  <a:moveTo>
                    <a:pt x="175" y="667"/>
                  </a:moveTo>
                  <a:cubicBezTo>
                    <a:pt x="175" y="664"/>
                    <a:pt x="175" y="664"/>
                    <a:pt x="175" y="664"/>
                  </a:cubicBezTo>
                  <a:cubicBezTo>
                    <a:pt x="170" y="666"/>
                    <a:pt x="170" y="666"/>
                    <a:pt x="170" y="666"/>
                  </a:cubicBezTo>
                  <a:lnTo>
                    <a:pt x="175" y="667"/>
                  </a:lnTo>
                  <a:close/>
                  <a:moveTo>
                    <a:pt x="74" y="466"/>
                  </a:moveTo>
                  <a:cubicBezTo>
                    <a:pt x="72" y="462"/>
                    <a:pt x="72" y="462"/>
                    <a:pt x="72" y="462"/>
                  </a:cubicBezTo>
                  <a:cubicBezTo>
                    <a:pt x="72" y="462"/>
                    <a:pt x="69" y="464"/>
                    <a:pt x="68" y="464"/>
                  </a:cubicBezTo>
                  <a:cubicBezTo>
                    <a:pt x="66" y="464"/>
                    <a:pt x="67" y="461"/>
                    <a:pt x="67" y="461"/>
                  </a:cubicBezTo>
                  <a:cubicBezTo>
                    <a:pt x="66" y="459"/>
                    <a:pt x="66" y="459"/>
                    <a:pt x="66" y="459"/>
                  </a:cubicBezTo>
                  <a:cubicBezTo>
                    <a:pt x="62" y="461"/>
                    <a:pt x="62" y="461"/>
                    <a:pt x="62" y="461"/>
                  </a:cubicBezTo>
                  <a:cubicBezTo>
                    <a:pt x="66" y="468"/>
                    <a:pt x="66" y="468"/>
                    <a:pt x="66" y="468"/>
                  </a:cubicBezTo>
                  <a:cubicBezTo>
                    <a:pt x="71" y="469"/>
                    <a:pt x="74" y="466"/>
                    <a:pt x="74" y="466"/>
                  </a:cubicBezTo>
                  <a:close/>
                  <a:moveTo>
                    <a:pt x="72" y="456"/>
                  </a:moveTo>
                  <a:cubicBezTo>
                    <a:pt x="67" y="457"/>
                    <a:pt x="67" y="457"/>
                    <a:pt x="67" y="457"/>
                  </a:cubicBezTo>
                  <a:cubicBezTo>
                    <a:pt x="70" y="460"/>
                    <a:pt x="70" y="460"/>
                    <a:pt x="70" y="460"/>
                  </a:cubicBezTo>
                  <a:lnTo>
                    <a:pt x="72" y="456"/>
                  </a:lnTo>
                  <a:close/>
                  <a:moveTo>
                    <a:pt x="93" y="452"/>
                  </a:moveTo>
                  <a:cubicBezTo>
                    <a:pt x="90" y="456"/>
                    <a:pt x="90" y="456"/>
                    <a:pt x="90" y="456"/>
                  </a:cubicBezTo>
                  <a:cubicBezTo>
                    <a:pt x="94" y="456"/>
                    <a:pt x="94" y="456"/>
                    <a:pt x="94" y="456"/>
                  </a:cubicBezTo>
                  <a:cubicBezTo>
                    <a:pt x="97" y="454"/>
                    <a:pt x="97" y="454"/>
                    <a:pt x="97" y="454"/>
                  </a:cubicBezTo>
                  <a:lnTo>
                    <a:pt x="93" y="452"/>
                  </a:lnTo>
                  <a:close/>
                  <a:moveTo>
                    <a:pt x="157" y="329"/>
                  </a:moveTo>
                  <a:cubicBezTo>
                    <a:pt x="153" y="331"/>
                    <a:pt x="153" y="331"/>
                    <a:pt x="153" y="331"/>
                  </a:cubicBezTo>
                  <a:cubicBezTo>
                    <a:pt x="152" y="328"/>
                    <a:pt x="152" y="328"/>
                    <a:pt x="152" y="328"/>
                  </a:cubicBezTo>
                  <a:cubicBezTo>
                    <a:pt x="145" y="331"/>
                    <a:pt x="145" y="331"/>
                    <a:pt x="145" y="331"/>
                  </a:cubicBezTo>
                  <a:cubicBezTo>
                    <a:pt x="145" y="335"/>
                    <a:pt x="145" y="335"/>
                    <a:pt x="145" y="335"/>
                  </a:cubicBezTo>
                  <a:cubicBezTo>
                    <a:pt x="145" y="336"/>
                    <a:pt x="147" y="338"/>
                    <a:pt x="147" y="338"/>
                  </a:cubicBezTo>
                  <a:cubicBezTo>
                    <a:pt x="153" y="336"/>
                    <a:pt x="153" y="336"/>
                    <a:pt x="153" y="336"/>
                  </a:cubicBezTo>
                  <a:cubicBezTo>
                    <a:pt x="152" y="332"/>
                    <a:pt x="152" y="332"/>
                    <a:pt x="152" y="332"/>
                  </a:cubicBezTo>
                  <a:cubicBezTo>
                    <a:pt x="157" y="331"/>
                    <a:pt x="157" y="331"/>
                    <a:pt x="157" y="331"/>
                  </a:cubicBezTo>
                  <a:lnTo>
                    <a:pt x="157" y="329"/>
                  </a:lnTo>
                  <a:close/>
                  <a:moveTo>
                    <a:pt x="244" y="634"/>
                  </a:moveTo>
                  <a:cubicBezTo>
                    <a:pt x="247" y="630"/>
                    <a:pt x="247" y="630"/>
                    <a:pt x="247" y="630"/>
                  </a:cubicBezTo>
                  <a:cubicBezTo>
                    <a:pt x="243" y="631"/>
                    <a:pt x="243" y="631"/>
                    <a:pt x="243" y="631"/>
                  </a:cubicBezTo>
                  <a:lnTo>
                    <a:pt x="244" y="634"/>
                  </a:lnTo>
                  <a:close/>
                  <a:moveTo>
                    <a:pt x="260" y="618"/>
                  </a:moveTo>
                  <a:cubicBezTo>
                    <a:pt x="265" y="619"/>
                    <a:pt x="265" y="619"/>
                    <a:pt x="265" y="619"/>
                  </a:cubicBezTo>
                  <a:cubicBezTo>
                    <a:pt x="263" y="616"/>
                    <a:pt x="263" y="616"/>
                    <a:pt x="263" y="616"/>
                  </a:cubicBezTo>
                  <a:lnTo>
                    <a:pt x="260" y="618"/>
                  </a:lnTo>
                  <a:close/>
                  <a:moveTo>
                    <a:pt x="265" y="614"/>
                  </a:moveTo>
                  <a:cubicBezTo>
                    <a:pt x="267" y="617"/>
                    <a:pt x="267" y="617"/>
                    <a:pt x="267" y="617"/>
                  </a:cubicBezTo>
                  <a:cubicBezTo>
                    <a:pt x="271" y="615"/>
                    <a:pt x="271" y="615"/>
                    <a:pt x="271" y="615"/>
                  </a:cubicBezTo>
                  <a:cubicBezTo>
                    <a:pt x="270" y="613"/>
                    <a:pt x="270" y="613"/>
                    <a:pt x="270" y="613"/>
                  </a:cubicBezTo>
                  <a:lnTo>
                    <a:pt x="265" y="614"/>
                  </a:ln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4" name="Freeform 159" descr="© INSCALE GmbH, 18.06.2010"/>
            <p:cNvSpPr>
              <a:spLocks/>
            </p:cNvSpPr>
            <p:nvPr/>
          </p:nvSpPr>
          <p:spPr bwMode="auto">
            <a:xfrm>
              <a:off x="8382980" y="4981970"/>
              <a:ext cx="797110" cy="579050"/>
            </a:xfrm>
            <a:custGeom>
              <a:avLst/>
              <a:gdLst/>
              <a:ahLst/>
              <a:cxnLst>
                <a:cxn ang="0">
                  <a:pos x="278" y="15"/>
                </a:cxn>
                <a:cxn ang="0">
                  <a:pos x="262" y="3"/>
                </a:cxn>
                <a:cxn ang="0">
                  <a:pos x="248" y="3"/>
                </a:cxn>
                <a:cxn ang="0">
                  <a:pos x="218" y="3"/>
                </a:cxn>
                <a:cxn ang="0">
                  <a:pos x="171" y="33"/>
                </a:cxn>
                <a:cxn ang="0">
                  <a:pos x="137" y="48"/>
                </a:cxn>
                <a:cxn ang="0">
                  <a:pos x="124" y="48"/>
                </a:cxn>
                <a:cxn ang="0">
                  <a:pos x="102" y="50"/>
                </a:cxn>
                <a:cxn ang="0">
                  <a:pos x="68" y="55"/>
                </a:cxn>
                <a:cxn ang="0">
                  <a:pos x="51" y="51"/>
                </a:cxn>
                <a:cxn ang="0">
                  <a:pos x="22" y="53"/>
                </a:cxn>
                <a:cxn ang="0">
                  <a:pos x="22" y="40"/>
                </a:cxn>
                <a:cxn ang="0">
                  <a:pos x="8" y="39"/>
                </a:cxn>
                <a:cxn ang="0">
                  <a:pos x="2" y="50"/>
                </a:cxn>
                <a:cxn ang="0">
                  <a:pos x="8" y="74"/>
                </a:cxn>
                <a:cxn ang="0">
                  <a:pos x="27" y="89"/>
                </a:cxn>
                <a:cxn ang="0">
                  <a:pos x="29" y="116"/>
                </a:cxn>
                <a:cxn ang="0">
                  <a:pos x="16" y="123"/>
                </a:cxn>
                <a:cxn ang="0">
                  <a:pos x="17" y="132"/>
                </a:cxn>
                <a:cxn ang="0">
                  <a:pos x="21" y="149"/>
                </a:cxn>
                <a:cxn ang="0">
                  <a:pos x="22" y="166"/>
                </a:cxn>
                <a:cxn ang="0">
                  <a:pos x="42" y="173"/>
                </a:cxn>
                <a:cxn ang="0">
                  <a:pos x="52" y="190"/>
                </a:cxn>
                <a:cxn ang="0">
                  <a:pos x="53" y="219"/>
                </a:cxn>
                <a:cxn ang="0">
                  <a:pos x="68" y="213"/>
                </a:cxn>
                <a:cxn ang="0">
                  <a:pos x="75" y="211"/>
                </a:cxn>
                <a:cxn ang="0">
                  <a:pos x="89" y="208"/>
                </a:cxn>
                <a:cxn ang="0">
                  <a:pos x="99" y="202"/>
                </a:cxn>
                <a:cxn ang="0">
                  <a:pos x="106" y="201"/>
                </a:cxn>
                <a:cxn ang="0">
                  <a:pos x="111" y="196"/>
                </a:cxn>
                <a:cxn ang="0">
                  <a:pos x="119" y="197"/>
                </a:cxn>
                <a:cxn ang="0">
                  <a:pos x="134" y="198"/>
                </a:cxn>
                <a:cxn ang="0">
                  <a:pos x="143" y="203"/>
                </a:cxn>
                <a:cxn ang="0">
                  <a:pos x="163" y="202"/>
                </a:cxn>
                <a:cxn ang="0">
                  <a:pos x="192" y="195"/>
                </a:cxn>
                <a:cxn ang="0">
                  <a:pos x="209" y="185"/>
                </a:cxn>
                <a:cxn ang="0">
                  <a:pos x="215" y="165"/>
                </a:cxn>
                <a:cxn ang="0">
                  <a:pos x="225" y="156"/>
                </a:cxn>
                <a:cxn ang="0">
                  <a:pos x="239" y="143"/>
                </a:cxn>
                <a:cxn ang="0">
                  <a:pos x="250" y="136"/>
                </a:cxn>
                <a:cxn ang="0">
                  <a:pos x="268" y="139"/>
                </a:cxn>
                <a:cxn ang="0">
                  <a:pos x="285" y="138"/>
                </a:cxn>
                <a:cxn ang="0">
                  <a:pos x="288" y="133"/>
                </a:cxn>
                <a:cxn ang="0">
                  <a:pos x="284" y="121"/>
                </a:cxn>
                <a:cxn ang="0">
                  <a:pos x="276" y="111"/>
                </a:cxn>
                <a:cxn ang="0">
                  <a:pos x="264" y="108"/>
                </a:cxn>
                <a:cxn ang="0">
                  <a:pos x="260" y="98"/>
                </a:cxn>
                <a:cxn ang="0">
                  <a:pos x="268" y="88"/>
                </a:cxn>
                <a:cxn ang="0">
                  <a:pos x="273" y="73"/>
                </a:cxn>
                <a:cxn ang="0">
                  <a:pos x="264" y="56"/>
                </a:cxn>
                <a:cxn ang="0">
                  <a:pos x="279" y="40"/>
                </a:cxn>
                <a:cxn ang="0">
                  <a:pos x="300" y="26"/>
                </a:cxn>
                <a:cxn ang="0">
                  <a:pos x="294" y="14"/>
                </a:cxn>
              </a:cxnLst>
              <a:rect l="0" t="0" r="r" b="b"/>
              <a:pathLst>
                <a:path w="300" h="219">
                  <a:moveTo>
                    <a:pt x="294" y="14"/>
                  </a:moveTo>
                  <a:cubicBezTo>
                    <a:pt x="294" y="14"/>
                    <a:pt x="282" y="16"/>
                    <a:pt x="278" y="15"/>
                  </a:cubicBezTo>
                  <a:cubicBezTo>
                    <a:pt x="274" y="15"/>
                    <a:pt x="266" y="13"/>
                    <a:pt x="266" y="13"/>
                  </a:cubicBezTo>
                  <a:cubicBezTo>
                    <a:pt x="262" y="3"/>
                    <a:pt x="262" y="3"/>
                    <a:pt x="262" y="3"/>
                  </a:cubicBezTo>
                  <a:cubicBezTo>
                    <a:pt x="262" y="3"/>
                    <a:pt x="256" y="10"/>
                    <a:pt x="253" y="9"/>
                  </a:cubicBezTo>
                  <a:cubicBezTo>
                    <a:pt x="250" y="8"/>
                    <a:pt x="250" y="3"/>
                    <a:pt x="248" y="3"/>
                  </a:cubicBezTo>
                  <a:cubicBezTo>
                    <a:pt x="246" y="3"/>
                    <a:pt x="240" y="10"/>
                    <a:pt x="236" y="9"/>
                  </a:cubicBezTo>
                  <a:cubicBezTo>
                    <a:pt x="232" y="8"/>
                    <a:pt x="226" y="0"/>
                    <a:pt x="218" y="3"/>
                  </a:cubicBezTo>
                  <a:cubicBezTo>
                    <a:pt x="209" y="6"/>
                    <a:pt x="194" y="15"/>
                    <a:pt x="189" y="16"/>
                  </a:cubicBezTo>
                  <a:cubicBezTo>
                    <a:pt x="183" y="17"/>
                    <a:pt x="175" y="27"/>
                    <a:pt x="171" y="33"/>
                  </a:cubicBezTo>
                  <a:cubicBezTo>
                    <a:pt x="167" y="39"/>
                    <a:pt x="164" y="47"/>
                    <a:pt x="152" y="50"/>
                  </a:cubicBezTo>
                  <a:cubicBezTo>
                    <a:pt x="139" y="53"/>
                    <a:pt x="137" y="48"/>
                    <a:pt x="137" y="48"/>
                  </a:cubicBezTo>
                  <a:cubicBezTo>
                    <a:pt x="131" y="51"/>
                    <a:pt x="131" y="51"/>
                    <a:pt x="131" y="51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124" y="48"/>
                    <a:pt x="115" y="53"/>
                    <a:pt x="110" y="51"/>
                  </a:cubicBezTo>
                  <a:cubicBezTo>
                    <a:pt x="107" y="51"/>
                    <a:pt x="106" y="49"/>
                    <a:pt x="102" y="50"/>
                  </a:cubicBezTo>
                  <a:cubicBezTo>
                    <a:pt x="99" y="53"/>
                    <a:pt x="98" y="58"/>
                    <a:pt x="87" y="59"/>
                  </a:cubicBezTo>
                  <a:cubicBezTo>
                    <a:pt x="77" y="60"/>
                    <a:pt x="68" y="55"/>
                    <a:pt x="68" y="55"/>
                  </a:cubicBezTo>
                  <a:cubicBezTo>
                    <a:pt x="60" y="55"/>
                    <a:pt x="60" y="55"/>
                    <a:pt x="60" y="55"/>
                  </a:cubicBezTo>
                  <a:cubicBezTo>
                    <a:pt x="60" y="55"/>
                    <a:pt x="54" y="51"/>
                    <a:pt x="51" y="51"/>
                  </a:cubicBezTo>
                  <a:cubicBezTo>
                    <a:pt x="47" y="51"/>
                    <a:pt x="37" y="60"/>
                    <a:pt x="32" y="59"/>
                  </a:cubicBezTo>
                  <a:cubicBezTo>
                    <a:pt x="26" y="59"/>
                    <a:pt x="22" y="58"/>
                    <a:pt x="22" y="53"/>
                  </a:cubicBezTo>
                  <a:cubicBezTo>
                    <a:pt x="23" y="47"/>
                    <a:pt x="30" y="48"/>
                    <a:pt x="29" y="43"/>
                  </a:cubicBezTo>
                  <a:cubicBezTo>
                    <a:pt x="29" y="39"/>
                    <a:pt x="26" y="41"/>
                    <a:pt x="22" y="40"/>
                  </a:cubicBezTo>
                  <a:cubicBezTo>
                    <a:pt x="20" y="40"/>
                    <a:pt x="14" y="37"/>
                    <a:pt x="10" y="35"/>
                  </a:cubicBezTo>
                  <a:cubicBezTo>
                    <a:pt x="9" y="38"/>
                    <a:pt x="8" y="39"/>
                    <a:pt x="8" y="39"/>
                  </a:cubicBezTo>
                  <a:cubicBezTo>
                    <a:pt x="8" y="39"/>
                    <a:pt x="9" y="44"/>
                    <a:pt x="7" y="47"/>
                  </a:cubicBezTo>
                  <a:cubicBezTo>
                    <a:pt x="5" y="49"/>
                    <a:pt x="2" y="50"/>
                    <a:pt x="2" y="50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8" y="74"/>
                    <a:pt x="8" y="74"/>
                    <a:pt x="8" y="74"/>
                  </a:cubicBezTo>
                  <a:cubicBezTo>
                    <a:pt x="11" y="83"/>
                    <a:pt x="11" y="83"/>
                    <a:pt x="11" y="83"/>
                  </a:cubicBezTo>
                  <a:cubicBezTo>
                    <a:pt x="11" y="83"/>
                    <a:pt x="23" y="86"/>
                    <a:pt x="27" y="89"/>
                  </a:cubicBezTo>
                  <a:cubicBezTo>
                    <a:pt x="33" y="92"/>
                    <a:pt x="38" y="101"/>
                    <a:pt x="38" y="101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29" y="116"/>
                    <a:pt x="28" y="120"/>
                    <a:pt x="26" y="121"/>
                  </a:cubicBezTo>
                  <a:cubicBezTo>
                    <a:pt x="23" y="122"/>
                    <a:pt x="19" y="120"/>
                    <a:pt x="16" y="123"/>
                  </a:cubicBezTo>
                  <a:cubicBezTo>
                    <a:pt x="11" y="126"/>
                    <a:pt x="11" y="130"/>
                    <a:pt x="11" y="130"/>
                  </a:cubicBezTo>
                  <a:cubicBezTo>
                    <a:pt x="17" y="132"/>
                    <a:pt x="17" y="132"/>
                    <a:pt x="17" y="132"/>
                  </a:cubicBezTo>
                  <a:cubicBezTo>
                    <a:pt x="13" y="141"/>
                    <a:pt x="13" y="141"/>
                    <a:pt x="13" y="141"/>
                  </a:cubicBezTo>
                  <a:cubicBezTo>
                    <a:pt x="21" y="149"/>
                    <a:pt x="21" y="149"/>
                    <a:pt x="21" y="149"/>
                  </a:cubicBezTo>
                  <a:cubicBezTo>
                    <a:pt x="13" y="160"/>
                    <a:pt x="13" y="160"/>
                    <a:pt x="13" y="160"/>
                  </a:cubicBezTo>
                  <a:cubicBezTo>
                    <a:pt x="13" y="160"/>
                    <a:pt x="20" y="164"/>
                    <a:pt x="22" y="166"/>
                  </a:cubicBezTo>
                  <a:cubicBezTo>
                    <a:pt x="24" y="169"/>
                    <a:pt x="27" y="174"/>
                    <a:pt x="32" y="173"/>
                  </a:cubicBezTo>
                  <a:cubicBezTo>
                    <a:pt x="42" y="173"/>
                    <a:pt x="42" y="173"/>
                    <a:pt x="42" y="173"/>
                  </a:cubicBezTo>
                  <a:cubicBezTo>
                    <a:pt x="43" y="186"/>
                    <a:pt x="43" y="186"/>
                    <a:pt x="43" y="186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49" y="199"/>
                    <a:pt x="49" y="199"/>
                    <a:pt x="49" y="199"/>
                  </a:cubicBezTo>
                  <a:cubicBezTo>
                    <a:pt x="53" y="219"/>
                    <a:pt x="53" y="219"/>
                    <a:pt x="53" y="219"/>
                  </a:cubicBezTo>
                  <a:cubicBezTo>
                    <a:pt x="63" y="218"/>
                    <a:pt x="63" y="218"/>
                    <a:pt x="63" y="218"/>
                  </a:cubicBezTo>
                  <a:cubicBezTo>
                    <a:pt x="68" y="213"/>
                    <a:pt x="68" y="213"/>
                    <a:pt x="68" y="213"/>
                  </a:cubicBezTo>
                  <a:cubicBezTo>
                    <a:pt x="73" y="215"/>
                    <a:pt x="73" y="215"/>
                    <a:pt x="73" y="215"/>
                  </a:cubicBezTo>
                  <a:cubicBezTo>
                    <a:pt x="75" y="211"/>
                    <a:pt x="75" y="211"/>
                    <a:pt x="75" y="211"/>
                  </a:cubicBezTo>
                  <a:cubicBezTo>
                    <a:pt x="87" y="211"/>
                    <a:pt x="87" y="211"/>
                    <a:pt x="87" y="211"/>
                  </a:cubicBezTo>
                  <a:cubicBezTo>
                    <a:pt x="89" y="208"/>
                    <a:pt x="89" y="208"/>
                    <a:pt x="89" y="208"/>
                  </a:cubicBezTo>
                  <a:cubicBezTo>
                    <a:pt x="92" y="207"/>
                    <a:pt x="92" y="207"/>
                    <a:pt x="92" y="207"/>
                  </a:cubicBezTo>
                  <a:cubicBezTo>
                    <a:pt x="99" y="202"/>
                    <a:pt x="99" y="202"/>
                    <a:pt x="99" y="202"/>
                  </a:cubicBezTo>
                  <a:cubicBezTo>
                    <a:pt x="101" y="205"/>
                    <a:pt x="101" y="205"/>
                    <a:pt x="101" y="205"/>
                  </a:cubicBezTo>
                  <a:cubicBezTo>
                    <a:pt x="106" y="201"/>
                    <a:pt x="106" y="201"/>
                    <a:pt x="106" y="201"/>
                  </a:cubicBezTo>
                  <a:cubicBezTo>
                    <a:pt x="105" y="196"/>
                    <a:pt x="105" y="196"/>
                    <a:pt x="105" y="196"/>
                  </a:cubicBezTo>
                  <a:cubicBezTo>
                    <a:pt x="111" y="196"/>
                    <a:pt x="111" y="196"/>
                    <a:pt x="111" y="196"/>
                  </a:cubicBezTo>
                  <a:cubicBezTo>
                    <a:pt x="114" y="192"/>
                    <a:pt x="114" y="192"/>
                    <a:pt x="114" y="192"/>
                  </a:cubicBezTo>
                  <a:cubicBezTo>
                    <a:pt x="114" y="192"/>
                    <a:pt x="117" y="198"/>
                    <a:pt x="119" y="197"/>
                  </a:cubicBezTo>
                  <a:cubicBezTo>
                    <a:pt x="121" y="195"/>
                    <a:pt x="128" y="191"/>
                    <a:pt x="128" y="191"/>
                  </a:cubicBezTo>
                  <a:cubicBezTo>
                    <a:pt x="134" y="198"/>
                    <a:pt x="134" y="198"/>
                    <a:pt x="134" y="198"/>
                  </a:cubicBezTo>
                  <a:cubicBezTo>
                    <a:pt x="138" y="197"/>
                    <a:pt x="138" y="197"/>
                    <a:pt x="138" y="197"/>
                  </a:cubicBezTo>
                  <a:cubicBezTo>
                    <a:pt x="143" y="203"/>
                    <a:pt x="143" y="203"/>
                    <a:pt x="143" y="203"/>
                  </a:cubicBezTo>
                  <a:cubicBezTo>
                    <a:pt x="149" y="198"/>
                    <a:pt x="149" y="198"/>
                    <a:pt x="149" y="198"/>
                  </a:cubicBezTo>
                  <a:cubicBezTo>
                    <a:pt x="163" y="202"/>
                    <a:pt x="163" y="202"/>
                    <a:pt x="163" y="202"/>
                  </a:cubicBezTo>
                  <a:cubicBezTo>
                    <a:pt x="163" y="202"/>
                    <a:pt x="166" y="207"/>
                    <a:pt x="168" y="206"/>
                  </a:cubicBezTo>
                  <a:cubicBezTo>
                    <a:pt x="169" y="206"/>
                    <a:pt x="192" y="195"/>
                    <a:pt x="192" y="195"/>
                  </a:cubicBezTo>
                  <a:cubicBezTo>
                    <a:pt x="199" y="196"/>
                    <a:pt x="199" y="196"/>
                    <a:pt x="199" y="196"/>
                  </a:cubicBezTo>
                  <a:cubicBezTo>
                    <a:pt x="199" y="196"/>
                    <a:pt x="208" y="192"/>
                    <a:pt x="209" y="185"/>
                  </a:cubicBezTo>
                  <a:cubicBezTo>
                    <a:pt x="209" y="176"/>
                    <a:pt x="199" y="171"/>
                    <a:pt x="201" y="168"/>
                  </a:cubicBezTo>
                  <a:cubicBezTo>
                    <a:pt x="204" y="166"/>
                    <a:pt x="215" y="165"/>
                    <a:pt x="215" y="165"/>
                  </a:cubicBezTo>
                  <a:cubicBezTo>
                    <a:pt x="215" y="165"/>
                    <a:pt x="213" y="160"/>
                    <a:pt x="216" y="158"/>
                  </a:cubicBezTo>
                  <a:cubicBezTo>
                    <a:pt x="218" y="156"/>
                    <a:pt x="223" y="159"/>
                    <a:pt x="225" y="156"/>
                  </a:cubicBezTo>
                  <a:cubicBezTo>
                    <a:pt x="226" y="152"/>
                    <a:pt x="221" y="148"/>
                    <a:pt x="224" y="145"/>
                  </a:cubicBezTo>
                  <a:cubicBezTo>
                    <a:pt x="229" y="144"/>
                    <a:pt x="235" y="148"/>
                    <a:pt x="239" y="143"/>
                  </a:cubicBezTo>
                  <a:cubicBezTo>
                    <a:pt x="245" y="139"/>
                    <a:pt x="245" y="136"/>
                    <a:pt x="247" y="134"/>
                  </a:cubicBezTo>
                  <a:cubicBezTo>
                    <a:pt x="249" y="133"/>
                    <a:pt x="250" y="136"/>
                    <a:pt x="250" y="136"/>
                  </a:cubicBezTo>
                  <a:cubicBezTo>
                    <a:pt x="250" y="136"/>
                    <a:pt x="252" y="130"/>
                    <a:pt x="256" y="130"/>
                  </a:cubicBezTo>
                  <a:cubicBezTo>
                    <a:pt x="259" y="132"/>
                    <a:pt x="264" y="138"/>
                    <a:pt x="268" y="139"/>
                  </a:cubicBezTo>
                  <a:cubicBezTo>
                    <a:pt x="273" y="139"/>
                    <a:pt x="278" y="135"/>
                    <a:pt x="278" y="135"/>
                  </a:cubicBezTo>
                  <a:cubicBezTo>
                    <a:pt x="285" y="138"/>
                    <a:pt x="285" y="138"/>
                    <a:pt x="285" y="138"/>
                  </a:cubicBezTo>
                  <a:cubicBezTo>
                    <a:pt x="285" y="133"/>
                    <a:pt x="285" y="133"/>
                    <a:pt x="285" y="133"/>
                  </a:cubicBezTo>
                  <a:cubicBezTo>
                    <a:pt x="288" y="133"/>
                    <a:pt x="288" y="133"/>
                    <a:pt x="288" y="133"/>
                  </a:cubicBezTo>
                  <a:cubicBezTo>
                    <a:pt x="294" y="130"/>
                    <a:pt x="294" y="130"/>
                    <a:pt x="294" y="130"/>
                  </a:cubicBezTo>
                  <a:cubicBezTo>
                    <a:pt x="284" y="121"/>
                    <a:pt x="284" y="121"/>
                    <a:pt x="284" y="121"/>
                  </a:cubicBezTo>
                  <a:cubicBezTo>
                    <a:pt x="278" y="117"/>
                    <a:pt x="278" y="117"/>
                    <a:pt x="278" y="117"/>
                  </a:cubicBezTo>
                  <a:cubicBezTo>
                    <a:pt x="276" y="111"/>
                    <a:pt x="276" y="111"/>
                    <a:pt x="276" y="111"/>
                  </a:cubicBezTo>
                  <a:cubicBezTo>
                    <a:pt x="267" y="103"/>
                    <a:pt x="267" y="103"/>
                    <a:pt x="267" y="103"/>
                  </a:cubicBezTo>
                  <a:cubicBezTo>
                    <a:pt x="267" y="103"/>
                    <a:pt x="266" y="106"/>
                    <a:pt x="264" y="108"/>
                  </a:cubicBezTo>
                  <a:cubicBezTo>
                    <a:pt x="262" y="110"/>
                    <a:pt x="256" y="108"/>
                    <a:pt x="256" y="108"/>
                  </a:cubicBezTo>
                  <a:cubicBezTo>
                    <a:pt x="260" y="98"/>
                    <a:pt x="260" y="98"/>
                    <a:pt x="260" y="98"/>
                  </a:cubicBezTo>
                  <a:cubicBezTo>
                    <a:pt x="268" y="97"/>
                    <a:pt x="268" y="97"/>
                    <a:pt x="268" y="97"/>
                  </a:cubicBezTo>
                  <a:cubicBezTo>
                    <a:pt x="268" y="88"/>
                    <a:pt x="268" y="88"/>
                    <a:pt x="268" y="88"/>
                  </a:cubicBezTo>
                  <a:cubicBezTo>
                    <a:pt x="278" y="85"/>
                    <a:pt x="278" y="85"/>
                    <a:pt x="278" y="85"/>
                  </a:cubicBezTo>
                  <a:cubicBezTo>
                    <a:pt x="278" y="85"/>
                    <a:pt x="274" y="80"/>
                    <a:pt x="273" y="73"/>
                  </a:cubicBezTo>
                  <a:cubicBezTo>
                    <a:pt x="273" y="66"/>
                    <a:pt x="272" y="56"/>
                    <a:pt x="272" y="56"/>
                  </a:cubicBezTo>
                  <a:cubicBezTo>
                    <a:pt x="264" y="56"/>
                    <a:pt x="264" y="56"/>
                    <a:pt x="264" y="56"/>
                  </a:cubicBezTo>
                  <a:cubicBezTo>
                    <a:pt x="264" y="56"/>
                    <a:pt x="274" y="54"/>
                    <a:pt x="275" y="51"/>
                  </a:cubicBezTo>
                  <a:cubicBezTo>
                    <a:pt x="276" y="49"/>
                    <a:pt x="271" y="44"/>
                    <a:pt x="279" y="40"/>
                  </a:cubicBezTo>
                  <a:cubicBezTo>
                    <a:pt x="286" y="34"/>
                    <a:pt x="294" y="38"/>
                    <a:pt x="294" y="38"/>
                  </a:cubicBezTo>
                  <a:cubicBezTo>
                    <a:pt x="300" y="26"/>
                    <a:pt x="300" y="26"/>
                    <a:pt x="300" y="26"/>
                  </a:cubicBezTo>
                  <a:cubicBezTo>
                    <a:pt x="300" y="26"/>
                    <a:pt x="297" y="23"/>
                    <a:pt x="296" y="19"/>
                  </a:cubicBezTo>
                  <a:cubicBezTo>
                    <a:pt x="295" y="17"/>
                    <a:pt x="294" y="14"/>
                    <a:pt x="294" y="14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5" name="Freeform 160" descr="© INSCALE GmbH, 18.06.2010"/>
            <p:cNvSpPr>
              <a:spLocks noEditPoints="1"/>
            </p:cNvSpPr>
            <p:nvPr/>
          </p:nvSpPr>
          <p:spPr bwMode="auto">
            <a:xfrm>
              <a:off x="8113612" y="5418090"/>
              <a:ext cx="1277209" cy="1198414"/>
            </a:xfrm>
            <a:custGeom>
              <a:avLst/>
              <a:gdLst/>
              <a:ahLst/>
              <a:cxnLst>
                <a:cxn ang="0">
                  <a:pos x="168" y="214"/>
                </a:cxn>
                <a:cxn ang="0">
                  <a:pos x="269" y="244"/>
                </a:cxn>
                <a:cxn ang="0">
                  <a:pos x="168" y="189"/>
                </a:cxn>
                <a:cxn ang="0">
                  <a:pos x="156" y="148"/>
                </a:cxn>
                <a:cxn ang="0">
                  <a:pos x="161" y="113"/>
                </a:cxn>
                <a:cxn ang="0">
                  <a:pos x="194" y="117"/>
                </a:cxn>
                <a:cxn ang="0">
                  <a:pos x="236" y="119"/>
                </a:cxn>
                <a:cxn ang="0">
                  <a:pos x="228" y="73"/>
                </a:cxn>
                <a:cxn ang="0">
                  <a:pos x="279" y="58"/>
                </a:cxn>
                <a:cxn ang="0">
                  <a:pos x="317" y="0"/>
                </a:cxn>
                <a:cxn ang="0">
                  <a:pos x="230" y="26"/>
                </a:cxn>
                <a:cxn ang="0">
                  <a:pos x="177" y="46"/>
                </a:cxn>
                <a:cxn ang="0">
                  <a:pos x="111" y="71"/>
                </a:cxn>
                <a:cxn ang="0">
                  <a:pos x="55" y="132"/>
                </a:cxn>
                <a:cxn ang="0">
                  <a:pos x="29" y="182"/>
                </a:cxn>
                <a:cxn ang="0">
                  <a:pos x="59" y="230"/>
                </a:cxn>
                <a:cxn ang="0">
                  <a:pos x="113" y="255"/>
                </a:cxn>
                <a:cxn ang="0">
                  <a:pos x="171" y="245"/>
                </a:cxn>
                <a:cxn ang="0">
                  <a:pos x="116" y="267"/>
                </a:cxn>
                <a:cxn ang="0">
                  <a:pos x="144" y="353"/>
                </a:cxn>
                <a:cxn ang="0">
                  <a:pos x="205" y="353"/>
                </a:cxn>
                <a:cxn ang="0">
                  <a:pos x="216" y="296"/>
                </a:cxn>
                <a:cxn ang="0">
                  <a:pos x="253" y="275"/>
                </a:cxn>
                <a:cxn ang="0">
                  <a:pos x="285" y="129"/>
                </a:cxn>
                <a:cxn ang="0">
                  <a:pos x="337" y="172"/>
                </a:cxn>
                <a:cxn ang="0">
                  <a:pos x="214" y="193"/>
                </a:cxn>
                <a:cxn ang="0">
                  <a:pos x="228" y="180"/>
                </a:cxn>
                <a:cxn ang="0">
                  <a:pos x="268" y="198"/>
                </a:cxn>
                <a:cxn ang="0">
                  <a:pos x="317" y="213"/>
                </a:cxn>
                <a:cxn ang="0">
                  <a:pos x="286" y="255"/>
                </a:cxn>
                <a:cxn ang="0">
                  <a:pos x="295" y="273"/>
                </a:cxn>
                <a:cxn ang="0">
                  <a:pos x="311" y="283"/>
                </a:cxn>
                <a:cxn ang="0">
                  <a:pos x="310" y="303"/>
                </a:cxn>
                <a:cxn ang="0">
                  <a:pos x="283" y="316"/>
                </a:cxn>
                <a:cxn ang="0">
                  <a:pos x="266" y="290"/>
                </a:cxn>
                <a:cxn ang="0">
                  <a:pos x="352" y="262"/>
                </a:cxn>
                <a:cxn ang="0">
                  <a:pos x="398" y="246"/>
                </a:cxn>
                <a:cxn ang="0">
                  <a:pos x="382" y="274"/>
                </a:cxn>
                <a:cxn ang="0">
                  <a:pos x="393" y="285"/>
                </a:cxn>
                <a:cxn ang="0">
                  <a:pos x="421" y="296"/>
                </a:cxn>
                <a:cxn ang="0">
                  <a:pos x="328" y="330"/>
                </a:cxn>
                <a:cxn ang="0">
                  <a:pos x="378" y="333"/>
                </a:cxn>
                <a:cxn ang="0">
                  <a:pos x="213" y="278"/>
                </a:cxn>
                <a:cxn ang="0">
                  <a:pos x="273" y="334"/>
                </a:cxn>
                <a:cxn ang="0">
                  <a:pos x="316" y="332"/>
                </a:cxn>
                <a:cxn ang="0">
                  <a:pos x="304" y="339"/>
                </a:cxn>
                <a:cxn ang="0">
                  <a:pos x="63" y="291"/>
                </a:cxn>
                <a:cxn ang="0">
                  <a:pos x="55" y="260"/>
                </a:cxn>
                <a:cxn ang="0">
                  <a:pos x="18" y="190"/>
                </a:cxn>
                <a:cxn ang="0">
                  <a:pos x="392" y="415"/>
                </a:cxn>
                <a:cxn ang="0">
                  <a:pos x="324" y="420"/>
                </a:cxn>
                <a:cxn ang="0">
                  <a:pos x="276" y="414"/>
                </a:cxn>
                <a:cxn ang="0">
                  <a:pos x="273" y="440"/>
                </a:cxn>
                <a:cxn ang="0">
                  <a:pos x="389" y="429"/>
                </a:cxn>
                <a:cxn ang="0">
                  <a:pos x="459" y="352"/>
                </a:cxn>
                <a:cxn ang="0">
                  <a:pos x="448" y="337"/>
                </a:cxn>
                <a:cxn ang="0">
                  <a:pos x="422" y="322"/>
                </a:cxn>
                <a:cxn ang="0">
                  <a:pos x="437" y="390"/>
                </a:cxn>
                <a:cxn ang="0">
                  <a:pos x="420" y="398"/>
                </a:cxn>
              </a:cxnLst>
              <a:rect l="0" t="0" r="r" b="b"/>
              <a:pathLst>
                <a:path w="482" h="452">
                  <a:moveTo>
                    <a:pt x="253" y="275"/>
                  </a:moveTo>
                  <a:cubicBezTo>
                    <a:pt x="253" y="275"/>
                    <a:pt x="245" y="270"/>
                    <a:pt x="243" y="261"/>
                  </a:cubicBezTo>
                  <a:cubicBezTo>
                    <a:pt x="241" y="254"/>
                    <a:pt x="243" y="248"/>
                    <a:pt x="243" y="244"/>
                  </a:cubicBezTo>
                  <a:cubicBezTo>
                    <a:pt x="243" y="240"/>
                    <a:pt x="223" y="239"/>
                    <a:pt x="219" y="239"/>
                  </a:cubicBezTo>
                  <a:cubicBezTo>
                    <a:pt x="214" y="238"/>
                    <a:pt x="214" y="232"/>
                    <a:pt x="214" y="232"/>
                  </a:cubicBezTo>
                  <a:cubicBezTo>
                    <a:pt x="214" y="232"/>
                    <a:pt x="210" y="235"/>
                    <a:pt x="207" y="232"/>
                  </a:cubicBezTo>
                  <a:cubicBezTo>
                    <a:pt x="204" y="231"/>
                    <a:pt x="193" y="222"/>
                    <a:pt x="193" y="222"/>
                  </a:cubicBezTo>
                  <a:cubicBezTo>
                    <a:pt x="193" y="222"/>
                    <a:pt x="190" y="226"/>
                    <a:pt x="189" y="226"/>
                  </a:cubicBezTo>
                  <a:cubicBezTo>
                    <a:pt x="187" y="226"/>
                    <a:pt x="185" y="220"/>
                    <a:pt x="185" y="220"/>
                  </a:cubicBezTo>
                  <a:cubicBezTo>
                    <a:pt x="169" y="219"/>
                    <a:pt x="169" y="219"/>
                    <a:pt x="169" y="219"/>
                  </a:cubicBezTo>
                  <a:cubicBezTo>
                    <a:pt x="168" y="214"/>
                    <a:pt x="168" y="214"/>
                    <a:pt x="168" y="214"/>
                  </a:cubicBezTo>
                  <a:cubicBezTo>
                    <a:pt x="168" y="214"/>
                    <a:pt x="160" y="217"/>
                    <a:pt x="160" y="213"/>
                  </a:cubicBezTo>
                  <a:cubicBezTo>
                    <a:pt x="160" y="209"/>
                    <a:pt x="174" y="211"/>
                    <a:pt x="174" y="211"/>
                  </a:cubicBezTo>
                  <a:cubicBezTo>
                    <a:pt x="174" y="211"/>
                    <a:pt x="184" y="211"/>
                    <a:pt x="193" y="213"/>
                  </a:cubicBezTo>
                  <a:cubicBezTo>
                    <a:pt x="203" y="216"/>
                    <a:pt x="210" y="224"/>
                    <a:pt x="210" y="224"/>
                  </a:cubicBezTo>
                  <a:cubicBezTo>
                    <a:pt x="216" y="225"/>
                    <a:pt x="216" y="225"/>
                    <a:pt x="216" y="225"/>
                  </a:cubicBezTo>
                  <a:cubicBezTo>
                    <a:pt x="216" y="225"/>
                    <a:pt x="217" y="232"/>
                    <a:pt x="219" y="235"/>
                  </a:cubicBezTo>
                  <a:cubicBezTo>
                    <a:pt x="221" y="237"/>
                    <a:pt x="225" y="235"/>
                    <a:pt x="227" y="235"/>
                  </a:cubicBezTo>
                  <a:cubicBezTo>
                    <a:pt x="229" y="235"/>
                    <a:pt x="238" y="235"/>
                    <a:pt x="244" y="239"/>
                  </a:cubicBezTo>
                  <a:cubicBezTo>
                    <a:pt x="251" y="244"/>
                    <a:pt x="258" y="258"/>
                    <a:pt x="258" y="258"/>
                  </a:cubicBezTo>
                  <a:cubicBezTo>
                    <a:pt x="258" y="258"/>
                    <a:pt x="267" y="259"/>
                    <a:pt x="269" y="257"/>
                  </a:cubicBezTo>
                  <a:cubicBezTo>
                    <a:pt x="271" y="256"/>
                    <a:pt x="269" y="244"/>
                    <a:pt x="269" y="244"/>
                  </a:cubicBezTo>
                  <a:cubicBezTo>
                    <a:pt x="269" y="244"/>
                    <a:pt x="257" y="246"/>
                    <a:pt x="253" y="239"/>
                  </a:cubicBezTo>
                  <a:cubicBezTo>
                    <a:pt x="247" y="231"/>
                    <a:pt x="249" y="224"/>
                    <a:pt x="249" y="224"/>
                  </a:cubicBezTo>
                  <a:cubicBezTo>
                    <a:pt x="242" y="222"/>
                    <a:pt x="242" y="222"/>
                    <a:pt x="242" y="222"/>
                  </a:cubicBezTo>
                  <a:cubicBezTo>
                    <a:pt x="240" y="214"/>
                    <a:pt x="240" y="214"/>
                    <a:pt x="240" y="214"/>
                  </a:cubicBezTo>
                  <a:cubicBezTo>
                    <a:pt x="240" y="214"/>
                    <a:pt x="236" y="216"/>
                    <a:pt x="229" y="216"/>
                  </a:cubicBezTo>
                  <a:cubicBezTo>
                    <a:pt x="222" y="216"/>
                    <a:pt x="220" y="212"/>
                    <a:pt x="220" y="212"/>
                  </a:cubicBezTo>
                  <a:cubicBezTo>
                    <a:pt x="217" y="214"/>
                    <a:pt x="217" y="214"/>
                    <a:pt x="217" y="214"/>
                  </a:cubicBezTo>
                  <a:cubicBezTo>
                    <a:pt x="204" y="207"/>
                    <a:pt x="204" y="207"/>
                    <a:pt x="204" y="207"/>
                  </a:cubicBezTo>
                  <a:cubicBezTo>
                    <a:pt x="204" y="207"/>
                    <a:pt x="200" y="197"/>
                    <a:pt x="196" y="196"/>
                  </a:cubicBezTo>
                  <a:cubicBezTo>
                    <a:pt x="192" y="195"/>
                    <a:pt x="185" y="201"/>
                    <a:pt x="180" y="200"/>
                  </a:cubicBezTo>
                  <a:cubicBezTo>
                    <a:pt x="176" y="199"/>
                    <a:pt x="169" y="192"/>
                    <a:pt x="168" y="189"/>
                  </a:cubicBezTo>
                  <a:cubicBezTo>
                    <a:pt x="167" y="185"/>
                    <a:pt x="174" y="184"/>
                    <a:pt x="174" y="184"/>
                  </a:cubicBezTo>
                  <a:cubicBezTo>
                    <a:pt x="173" y="182"/>
                    <a:pt x="173" y="182"/>
                    <a:pt x="173" y="182"/>
                  </a:cubicBezTo>
                  <a:cubicBezTo>
                    <a:pt x="173" y="182"/>
                    <a:pt x="184" y="181"/>
                    <a:pt x="187" y="186"/>
                  </a:cubicBezTo>
                  <a:cubicBezTo>
                    <a:pt x="191" y="192"/>
                    <a:pt x="182" y="193"/>
                    <a:pt x="182" y="193"/>
                  </a:cubicBezTo>
                  <a:cubicBezTo>
                    <a:pt x="184" y="197"/>
                    <a:pt x="184" y="197"/>
                    <a:pt x="184" y="197"/>
                  </a:cubicBezTo>
                  <a:cubicBezTo>
                    <a:pt x="193" y="193"/>
                    <a:pt x="193" y="193"/>
                    <a:pt x="193" y="193"/>
                  </a:cubicBezTo>
                  <a:cubicBezTo>
                    <a:pt x="193" y="184"/>
                    <a:pt x="193" y="184"/>
                    <a:pt x="193" y="184"/>
                  </a:cubicBezTo>
                  <a:cubicBezTo>
                    <a:pt x="179" y="169"/>
                    <a:pt x="179" y="169"/>
                    <a:pt x="179" y="169"/>
                  </a:cubicBezTo>
                  <a:cubicBezTo>
                    <a:pt x="170" y="166"/>
                    <a:pt x="170" y="166"/>
                    <a:pt x="170" y="166"/>
                  </a:cubicBezTo>
                  <a:cubicBezTo>
                    <a:pt x="170" y="166"/>
                    <a:pt x="167" y="159"/>
                    <a:pt x="167" y="154"/>
                  </a:cubicBezTo>
                  <a:cubicBezTo>
                    <a:pt x="167" y="149"/>
                    <a:pt x="156" y="148"/>
                    <a:pt x="156" y="148"/>
                  </a:cubicBezTo>
                  <a:cubicBezTo>
                    <a:pt x="156" y="143"/>
                    <a:pt x="156" y="143"/>
                    <a:pt x="156" y="143"/>
                  </a:cubicBezTo>
                  <a:cubicBezTo>
                    <a:pt x="156" y="143"/>
                    <a:pt x="151" y="141"/>
                    <a:pt x="147" y="134"/>
                  </a:cubicBezTo>
                  <a:cubicBezTo>
                    <a:pt x="143" y="129"/>
                    <a:pt x="149" y="117"/>
                    <a:pt x="149" y="117"/>
                  </a:cubicBezTo>
                  <a:cubicBezTo>
                    <a:pt x="147" y="112"/>
                    <a:pt x="147" y="112"/>
                    <a:pt x="147" y="112"/>
                  </a:cubicBezTo>
                  <a:cubicBezTo>
                    <a:pt x="148" y="106"/>
                    <a:pt x="148" y="106"/>
                    <a:pt x="148" y="106"/>
                  </a:cubicBezTo>
                  <a:cubicBezTo>
                    <a:pt x="154" y="106"/>
                    <a:pt x="154" y="106"/>
                    <a:pt x="154" y="106"/>
                  </a:cubicBezTo>
                  <a:cubicBezTo>
                    <a:pt x="159" y="100"/>
                    <a:pt x="159" y="100"/>
                    <a:pt x="159" y="100"/>
                  </a:cubicBezTo>
                  <a:cubicBezTo>
                    <a:pt x="159" y="97"/>
                    <a:pt x="159" y="97"/>
                    <a:pt x="159" y="97"/>
                  </a:cubicBezTo>
                  <a:cubicBezTo>
                    <a:pt x="164" y="102"/>
                    <a:pt x="164" y="102"/>
                    <a:pt x="164" y="102"/>
                  </a:cubicBezTo>
                  <a:cubicBezTo>
                    <a:pt x="158" y="106"/>
                    <a:pt x="158" y="106"/>
                    <a:pt x="158" y="106"/>
                  </a:cubicBezTo>
                  <a:cubicBezTo>
                    <a:pt x="161" y="113"/>
                    <a:pt x="161" y="113"/>
                    <a:pt x="161" y="113"/>
                  </a:cubicBezTo>
                  <a:cubicBezTo>
                    <a:pt x="168" y="113"/>
                    <a:pt x="168" y="113"/>
                    <a:pt x="168" y="113"/>
                  </a:cubicBezTo>
                  <a:cubicBezTo>
                    <a:pt x="174" y="117"/>
                    <a:pt x="174" y="117"/>
                    <a:pt x="174" y="117"/>
                  </a:cubicBezTo>
                  <a:cubicBezTo>
                    <a:pt x="174" y="117"/>
                    <a:pt x="182" y="118"/>
                    <a:pt x="186" y="120"/>
                  </a:cubicBezTo>
                  <a:cubicBezTo>
                    <a:pt x="189" y="121"/>
                    <a:pt x="188" y="126"/>
                    <a:pt x="188" y="129"/>
                  </a:cubicBezTo>
                  <a:cubicBezTo>
                    <a:pt x="188" y="132"/>
                    <a:pt x="191" y="134"/>
                    <a:pt x="191" y="134"/>
                  </a:cubicBezTo>
                  <a:cubicBezTo>
                    <a:pt x="192" y="138"/>
                    <a:pt x="192" y="138"/>
                    <a:pt x="192" y="138"/>
                  </a:cubicBezTo>
                  <a:cubicBezTo>
                    <a:pt x="206" y="138"/>
                    <a:pt x="206" y="138"/>
                    <a:pt x="206" y="138"/>
                  </a:cubicBezTo>
                  <a:cubicBezTo>
                    <a:pt x="210" y="138"/>
                    <a:pt x="212" y="135"/>
                    <a:pt x="209" y="134"/>
                  </a:cubicBezTo>
                  <a:cubicBezTo>
                    <a:pt x="205" y="132"/>
                    <a:pt x="195" y="130"/>
                    <a:pt x="195" y="130"/>
                  </a:cubicBezTo>
                  <a:cubicBezTo>
                    <a:pt x="195" y="130"/>
                    <a:pt x="189" y="122"/>
                    <a:pt x="189" y="118"/>
                  </a:cubicBezTo>
                  <a:cubicBezTo>
                    <a:pt x="189" y="114"/>
                    <a:pt x="194" y="117"/>
                    <a:pt x="194" y="117"/>
                  </a:cubicBezTo>
                  <a:cubicBezTo>
                    <a:pt x="202" y="117"/>
                    <a:pt x="202" y="117"/>
                    <a:pt x="202" y="117"/>
                  </a:cubicBezTo>
                  <a:cubicBezTo>
                    <a:pt x="212" y="127"/>
                    <a:pt x="212" y="127"/>
                    <a:pt x="212" y="127"/>
                  </a:cubicBezTo>
                  <a:cubicBezTo>
                    <a:pt x="221" y="134"/>
                    <a:pt x="221" y="134"/>
                    <a:pt x="221" y="134"/>
                  </a:cubicBezTo>
                  <a:cubicBezTo>
                    <a:pt x="221" y="134"/>
                    <a:pt x="225" y="130"/>
                    <a:pt x="222" y="125"/>
                  </a:cubicBezTo>
                  <a:cubicBezTo>
                    <a:pt x="220" y="119"/>
                    <a:pt x="214" y="118"/>
                    <a:pt x="212" y="118"/>
                  </a:cubicBezTo>
                  <a:cubicBezTo>
                    <a:pt x="209" y="117"/>
                    <a:pt x="206" y="115"/>
                    <a:pt x="206" y="111"/>
                  </a:cubicBezTo>
                  <a:cubicBezTo>
                    <a:pt x="205" y="107"/>
                    <a:pt x="209" y="106"/>
                    <a:pt x="209" y="106"/>
                  </a:cubicBezTo>
                  <a:cubicBezTo>
                    <a:pt x="225" y="110"/>
                    <a:pt x="225" y="110"/>
                    <a:pt x="225" y="110"/>
                  </a:cubicBezTo>
                  <a:cubicBezTo>
                    <a:pt x="229" y="111"/>
                    <a:pt x="229" y="111"/>
                    <a:pt x="229" y="111"/>
                  </a:cubicBezTo>
                  <a:cubicBezTo>
                    <a:pt x="230" y="113"/>
                    <a:pt x="230" y="113"/>
                    <a:pt x="230" y="113"/>
                  </a:cubicBezTo>
                  <a:cubicBezTo>
                    <a:pt x="236" y="119"/>
                    <a:pt x="236" y="119"/>
                    <a:pt x="236" y="119"/>
                  </a:cubicBezTo>
                  <a:cubicBezTo>
                    <a:pt x="240" y="114"/>
                    <a:pt x="240" y="114"/>
                    <a:pt x="240" y="114"/>
                  </a:cubicBezTo>
                  <a:cubicBezTo>
                    <a:pt x="227" y="103"/>
                    <a:pt x="227" y="103"/>
                    <a:pt x="227" y="103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17" y="100"/>
                    <a:pt x="217" y="100"/>
                    <a:pt x="217" y="100"/>
                  </a:cubicBezTo>
                  <a:cubicBezTo>
                    <a:pt x="217" y="104"/>
                    <a:pt x="217" y="104"/>
                    <a:pt x="217" y="104"/>
                  </a:cubicBezTo>
                  <a:cubicBezTo>
                    <a:pt x="217" y="104"/>
                    <a:pt x="213" y="102"/>
                    <a:pt x="210" y="102"/>
                  </a:cubicBezTo>
                  <a:cubicBezTo>
                    <a:pt x="207" y="101"/>
                    <a:pt x="210" y="95"/>
                    <a:pt x="210" y="95"/>
                  </a:cubicBezTo>
                  <a:cubicBezTo>
                    <a:pt x="210" y="95"/>
                    <a:pt x="200" y="88"/>
                    <a:pt x="200" y="86"/>
                  </a:cubicBezTo>
                  <a:cubicBezTo>
                    <a:pt x="200" y="84"/>
                    <a:pt x="206" y="81"/>
                    <a:pt x="206" y="81"/>
                  </a:cubicBezTo>
                  <a:cubicBezTo>
                    <a:pt x="206" y="81"/>
                    <a:pt x="214" y="82"/>
                    <a:pt x="218" y="82"/>
                  </a:cubicBezTo>
                  <a:cubicBezTo>
                    <a:pt x="221" y="82"/>
                    <a:pt x="228" y="73"/>
                    <a:pt x="228" y="73"/>
                  </a:cubicBezTo>
                  <a:cubicBezTo>
                    <a:pt x="229" y="68"/>
                    <a:pt x="229" y="68"/>
                    <a:pt x="229" y="68"/>
                  </a:cubicBezTo>
                  <a:cubicBezTo>
                    <a:pt x="229" y="68"/>
                    <a:pt x="234" y="64"/>
                    <a:pt x="236" y="64"/>
                  </a:cubicBezTo>
                  <a:cubicBezTo>
                    <a:pt x="239" y="63"/>
                    <a:pt x="244" y="67"/>
                    <a:pt x="250" y="67"/>
                  </a:cubicBezTo>
                  <a:cubicBezTo>
                    <a:pt x="256" y="66"/>
                    <a:pt x="259" y="64"/>
                    <a:pt x="260" y="63"/>
                  </a:cubicBezTo>
                  <a:cubicBezTo>
                    <a:pt x="262" y="60"/>
                    <a:pt x="267" y="55"/>
                    <a:pt x="267" y="55"/>
                  </a:cubicBezTo>
                  <a:cubicBezTo>
                    <a:pt x="263" y="51"/>
                    <a:pt x="263" y="51"/>
                    <a:pt x="263" y="51"/>
                  </a:cubicBezTo>
                  <a:cubicBezTo>
                    <a:pt x="265" y="50"/>
                    <a:pt x="265" y="50"/>
                    <a:pt x="265" y="50"/>
                  </a:cubicBezTo>
                  <a:cubicBezTo>
                    <a:pt x="269" y="54"/>
                    <a:pt x="269" y="54"/>
                    <a:pt x="269" y="54"/>
                  </a:cubicBezTo>
                  <a:cubicBezTo>
                    <a:pt x="269" y="58"/>
                    <a:pt x="269" y="58"/>
                    <a:pt x="269" y="58"/>
                  </a:cubicBezTo>
                  <a:cubicBezTo>
                    <a:pt x="275" y="60"/>
                    <a:pt x="275" y="60"/>
                    <a:pt x="275" y="60"/>
                  </a:cubicBezTo>
                  <a:cubicBezTo>
                    <a:pt x="279" y="58"/>
                    <a:pt x="279" y="58"/>
                    <a:pt x="279" y="58"/>
                  </a:cubicBezTo>
                  <a:cubicBezTo>
                    <a:pt x="279" y="58"/>
                    <a:pt x="305" y="59"/>
                    <a:pt x="310" y="59"/>
                  </a:cubicBezTo>
                  <a:cubicBezTo>
                    <a:pt x="315" y="60"/>
                    <a:pt x="316" y="66"/>
                    <a:pt x="316" y="66"/>
                  </a:cubicBezTo>
                  <a:cubicBezTo>
                    <a:pt x="316" y="66"/>
                    <a:pt x="326" y="55"/>
                    <a:pt x="328" y="50"/>
                  </a:cubicBezTo>
                  <a:cubicBezTo>
                    <a:pt x="331" y="46"/>
                    <a:pt x="323" y="40"/>
                    <a:pt x="323" y="40"/>
                  </a:cubicBezTo>
                  <a:cubicBezTo>
                    <a:pt x="322" y="31"/>
                    <a:pt x="322" y="31"/>
                    <a:pt x="322" y="31"/>
                  </a:cubicBezTo>
                  <a:cubicBezTo>
                    <a:pt x="329" y="24"/>
                    <a:pt x="329" y="24"/>
                    <a:pt x="329" y="24"/>
                  </a:cubicBezTo>
                  <a:cubicBezTo>
                    <a:pt x="329" y="24"/>
                    <a:pt x="335" y="25"/>
                    <a:pt x="337" y="23"/>
                  </a:cubicBezTo>
                  <a:cubicBezTo>
                    <a:pt x="339" y="21"/>
                    <a:pt x="333" y="16"/>
                    <a:pt x="332" y="14"/>
                  </a:cubicBezTo>
                  <a:cubicBezTo>
                    <a:pt x="331" y="11"/>
                    <a:pt x="331" y="5"/>
                    <a:pt x="331" y="5"/>
                  </a:cubicBezTo>
                  <a:cubicBezTo>
                    <a:pt x="324" y="2"/>
                    <a:pt x="324" y="2"/>
                    <a:pt x="324" y="2"/>
                  </a:cubicBezTo>
                  <a:cubicBezTo>
                    <a:pt x="317" y="0"/>
                    <a:pt x="317" y="0"/>
                    <a:pt x="317" y="0"/>
                  </a:cubicBezTo>
                  <a:cubicBezTo>
                    <a:pt x="317" y="0"/>
                    <a:pt x="306" y="1"/>
                    <a:pt x="303" y="3"/>
                  </a:cubicBezTo>
                  <a:cubicBezTo>
                    <a:pt x="301" y="6"/>
                    <a:pt x="311" y="11"/>
                    <a:pt x="311" y="20"/>
                  </a:cubicBezTo>
                  <a:cubicBezTo>
                    <a:pt x="310" y="27"/>
                    <a:pt x="301" y="31"/>
                    <a:pt x="301" y="31"/>
                  </a:cubicBezTo>
                  <a:cubicBezTo>
                    <a:pt x="294" y="30"/>
                    <a:pt x="294" y="30"/>
                    <a:pt x="294" y="30"/>
                  </a:cubicBezTo>
                  <a:cubicBezTo>
                    <a:pt x="294" y="30"/>
                    <a:pt x="271" y="41"/>
                    <a:pt x="270" y="41"/>
                  </a:cubicBezTo>
                  <a:cubicBezTo>
                    <a:pt x="268" y="42"/>
                    <a:pt x="265" y="37"/>
                    <a:pt x="265" y="37"/>
                  </a:cubicBezTo>
                  <a:cubicBezTo>
                    <a:pt x="251" y="33"/>
                    <a:pt x="251" y="33"/>
                    <a:pt x="251" y="33"/>
                  </a:cubicBezTo>
                  <a:cubicBezTo>
                    <a:pt x="245" y="38"/>
                    <a:pt x="245" y="38"/>
                    <a:pt x="245" y="38"/>
                  </a:cubicBezTo>
                  <a:cubicBezTo>
                    <a:pt x="240" y="32"/>
                    <a:pt x="240" y="32"/>
                    <a:pt x="240" y="32"/>
                  </a:cubicBezTo>
                  <a:cubicBezTo>
                    <a:pt x="236" y="33"/>
                    <a:pt x="236" y="33"/>
                    <a:pt x="236" y="33"/>
                  </a:cubicBezTo>
                  <a:cubicBezTo>
                    <a:pt x="230" y="26"/>
                    <a:pt x="230" y="26"/>
                    <a:pt x="230" y="26"/>
                  </a:cubicBezTo>
                  <a:cubicBezTo>
                    <a:pt x="230" y="26"/>
                    <a:pt x="223" y="30"/>
                    <a:pt x="221" y="32"/>
                  </a:cubicBezTo>
                  <a:cubicBezTo>
                    <a:pt x="219" y="33"/>
                    <a:pt x="216" y="27"/>
                    <a:pt x="216" y="27"/>
                  </a:cubicBezTo>
                  <a:cubicBezTo>
                    <a:pt x="213" y="31"/>
                    <a:pt x="213" y="31"/>
                    <a:pt x="213" y="31"/>
                  </a:cubicBezTo>
                  <a:cubicBezTo>
                    <a:pt x="207" y="31"/>
                    <a:pt x="207" y="31"/>
                    <a:pt x="207" y="31"/>
                  </a:cubicBezTo>
                  <a:cubicBezTo>
                    <a:pt x="208" y="36"/>
                    <a:pt x="208" y="36"/>
                    <a:pt x="208" y="36"/>
                  </a:cubicBezTo>
                  <a:cubicBezTo>
                    <a:pt x="203" y="40"/>
                    <a:pt x="203" y="40"/>
                    <a:pt x="203" y="40"/>
                  </a:cubicBezTo>
                  <a:cubicBezTo>
                    <a:pt x="201" y="37"/>
                    <a:pt x="201" y="37"/>
                    <a:pt x="201" y="37"/>
                  </a:cubicBezTo>
                  <a:cubicBezTo>
                    <a:pt x="194" y="42"/>
                    <a:pt x="194" y="42"/>
                    <a:pt x="194" y="42"/>
                  </a:cubicBezTo>
                  <a:cubicBezTo>
                    <a:pt x="191" y="43"/>
                    <a:pt x="191" y="43"/>
                    <a:pt x="191" y="43"/>
                  </a:cubicBezTo>
                  <a:cubicBezTo>
                    <a:pt x="189" y="46"/>
                    <a:pt x="189" y="46"/>
                    <a:pt x="189" y="46"/>
                  </a:cubicBezTo>
                  <a:cubicBezTo>
                    <a:pt x="177" y="46"/>
                    <a:pt x="177" y="46"/>
                    <a:pt x="177" y="46"/>
                  </a:cubicBezTo>
                  <a:cubicBezTo>
                    <a:pt x="175" y="50"/>
                    <a:pt x="175" y="50"/>
                    <a:pt x="175" y="50"/>
                  </a:cubicBezTo>
                  <a:cubicBezTo>
                    <a:pt x="170" y="48"/>
                    <a:pt x="170" y="48"/>
                    <a:pt x="170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55" y="54"/>
                    <a:pt x="155" y="54"/>
                    <a:pt x="155" y="54"/>
                  </a:cubicBezTo>
                  <a:cubicBezTo>
                    <a:pt x="155" y="54"/>
                    <a:pt x="146" y="52"/>
                    <a:pt x="146" y="55"/>
                  </a:cubicBezTo>
                  <a:cubicBezTo>
                    <a:pt x="145" y="59"/>
                    <a:pt x="146" y="69"/>
                    <a:pt x="146" y="69"/>
                  </a:cubicBezTo>
                  <a:cubicBezTo>
                    <a:pt x="142" y="66"/>
                    <a:pt x="142" y="66"/>
                    <a:pt x="142" y="66"/>
                  </a:cubicBezTo>
                  <a:cubicBezTo>
                    <a:pt x="141" y="70"/>
                    <a:pt x="141" y="70"/>
                    <a:pt x="141" y="70"/>
                  </a:cubicBezTo>
                  <a:cubicBezTo>
                    <a:pt x="122" y="69"/>
                    <a:pt x="122" y="69"/>
                    <a:pt x="122" y="69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11" y="71"/>
                    <a:pt x="111" y="71"/>
                    <a:pt x="111" y="71"/>
                  </a:cubicBezTo>
                  <a:cubicBezTo>
                    <a:pt x="111" y="71"/>
                    <a:pt x="107" y="72"/>
                    <a:pt x="105" y="75"/>
                  </a:cubicBezTo>
                  <a:cubicBezTo>
                    <a:pt x="103" y="80"/>
                    <a:pt x="105" y="84"/>
                    <a:pt x="102" y="87"/>
                  </a:cubicBezTo>
                  <a:cubicBezTo>
                    <a:pt x="98" y="89"/>
                    <a:pt x="92" y="93"/>
                    <a:pt x="92" y="93"/>
                  </a:cubicBezTo>
                  <a:cubicBezTo>
                    <a:pt x="92" y="93"/>
                    <a:pt x="88" y="91"/>
                    <a:pt x="86" y="91"/>
                  </a:cubicBezTo>
                  <a:cubicBezTo>
                    <a:pt x="82" y="91"/>
                    <a:pt x="77" y="97"/>
                    <a:pt x="77" y="97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5" y="109"/>
                    <a:pt x="66" y="113"/>
                  </a:cubicBezTo>
                  <a:cubicBezTo>
                    <a:pt x="66" y="117"/>
                    <a:pt x="61" y="122"/>
                    <a:pt x="61" y="122"/>
                  </a:cubicBezTo>
                  <a:cubicBezTo>
                    <a:pt x="61" y="122"/>
                    <a:pt x="58" y="122"/>
                    <a:pt x="56" y="123"/>
                  </a:cubicBezTo>
                  <a:cubicBezTo>
                    <a:pt x="53" y="126"/>
                    <a:pt x="55" y="132"/>
                    <a:pt x="55" y="132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7"/>
                    <a:pt x="54" y="144"/>
                    <a:pt x="49" y="149"/>
                  </a:cubicBezTo>
                  <a:cubicBezTo>
                    <a:pt x="44" y="153"/>
                    <a:pt x="42" y="150"/>
                    <a:pt x="39" y="151"/>
                  </a:cubicBezTo>
                  <a:cubicBezTo>
                    <a:pt x="36" y="152"/>
                    <a:pt x="37" y="156"/>
                    <a:pt x="37" y="156"/>
                  </a:cubicBezTo>
                  <a:cubicBezTo>
                    <a:pt x="37" y="156"/>
                    <a:pt x="33" y="154"/>
                    <a:pt x="32" y="159"/>
                  </a:cubicBezTo>
                  <a:cubicBezTo>
                    <a:pt x="31" y="162"/>
                    <a:pt x="37" y="165"/>
                    <a:pt x="37" y="165"/>
                  </a:cubicBezTo>
                  <a:cubicBezTo>
                    <a:pt x="38" y="169"/>
                    <a:pt x="38" y="169"/>
                    <a:pt x="38" y="169"/>
                  </a:cubicBezTo>
                  <a:cubicBezTo>
                    <a:pt x="38" y="169"/>
                    <a:pt x="33" y="168"/>
                    <a:pt x="33" y="169"/>
                  </a:cubicBezTo>
                  <a:cubicBezTo>
                    <a:pt x="32" y="172"/>
                    <a:pt x="33" y="175"/>
                    <a:pt x="33" y="175"/>
                  </a:cubicBezTo>
                  <a:cubicBezTo>
                    <a:pt x="33" y="175"/>
                    <a:pt x="28" y="180"/>
                    <a:pt x="26" y="180"/>
                  </a:cubicBezTo>
                  <a:cubicBezTo>
                    <a:pt x="29" y="182"/>
                    <a:pt x="29" y="182"/>
                    <a:pt x="29" y="182"/>
                  </a:cubicBezTo>
                  <a:cubicBezTo>
                    <a:pt x="29" y="188"/>
                    <a:pt x="29" y="188"/>
                    <a:pt x="29" y="188"/>
                  </a:cubicBezTo>
                  <a:cubicBezTo>
                    <a:pt x="34" y="190"/>
                    <a:pt x="34" y="190"/>
                    <a:pt x="34" y="190"/>
                  </a:cubicBezTo>
                  <a:cubicBezTo>
                    <a:pt x="33" y="195"/>
                    <a:pt x="33" y="195"/>
                    <a:pt x="33" y="195"/>
                  </a:cubicBezTo>
                  <a:cubicBezTo>
                    <a:pt x="40" y="204"/>
                    <a:pt x="40" y="204"/>
                    <a:pt x="40" y="204"/>
                  </a:cubicBezTo>
                  <a:cubicBezTo>
                    <a:pt x="48" y="205"/>
                    <a:pt x="48" y="205"/>
                    <a:pt x="48" y="205"/>
                  </a:cubicBezTo>
                  <a:cubicBezTo>
                    <a:pt x="63" y="222"/>
                    <a:pt x="63" y="222"/>
                    <a:pt x="63" y="222"/>
                  </a:cubicBezTo>
                  <a:cubicBezTo>
                    <a:pt x="70" y="215"/>
                    <a:pt x="70" y="215"/>
                    <a:pt x="70" y="215"/>
                  </a:cubicBezTo>
                  <a:cubicBezTo>
                    <a:pt x="85" y="216"/>
                    <a:pt x="85" y="216"/>
                    <a:pt x="85" y="216"/>
                  </a:cubicBezTo>
                  <a:cubicBezTo>
                    <a:pt x="87" y="223"/>
                    <a:pt x="87" y="223"/>
                    <a:pt x="87" y="223"/>
                  </a:cubicBezTo>
                  <a:cubicBezTo>
                    <a:pt x="73" y="220"/>
                    <a:pt x="73" y="220"/>
                    <a:pt x="73" y="220"/>
                  </a:cubicBezTo>
                  <a:cubicBezTo>
                    <a:pt x="73" y="220"/>
                    <a:pt x="63" y="226"/>
                    <a:pt x="59" y="230"/>
                  </a:cubicBezTo>
                  <a:cubicBezTo>
                    <a:pt x="55" y="235"/>
                    <a:pt x="54" y="244"/>
                    <a:pt x="57" y="246"/>
                  </a:cubicBezTo>
                  <a:cubicBezTo>
                    <a:pt x="61" y="249"/>
                    <a:pt x="64" y="242"/>
                    <a:pt x="65" y="238"/>
                  </a:cubicBezTo>
                  <a:cubicBezTo>
                    <a:pt x="67" y="233"/>
                    <a:pt x="71" y="232"/>
                    <a:pt x="71" y="232"/>
                  </a:cubicBezTo>
                  <a:cubicBezTo>
                    <a:pt x="75" y="238"/>
                    <a:pt x="75" y="238"/>
                    <a:pt x="75" y="238"/>
                  </a:cubicBezTo>
                  <a:cubicBezTo>
                    <a:pt x="74" y="246"/>
                    <a:pt x="74" y="246"/>
                    <a:pt x="74" y="246"/>
                  </a:cubicBezTo>
                  <a:cubicBezTo>
                    <a:pt x="80" y="243"/>
                    <a:pt x="80" y="243"/>
                    <a:pt x="80" y="243"/>
                  </a:cubicBezTo>
                  <a:cubicBezTo>
                    <a:pt x="85" y="248"/>
                    <a:pt x="85" y="248"/>
                    <a:pt x="85" y="248"/>
                  </a:cubicBezTo>
                  <a:cubicBezTo>
                    <a:pt x="85" y="248"/>
                    <a:pt x="80" y="258"/>
                    <a:pt x="89" y="259"/>
                  </a:cubicBezTo>
                  <a:cubicBezTo>
                    <a:pt x="97" y="261"/>
                    <a:pt x="98" y="249"/>
                    <a:pt x="98" y="249"/>
                  </a:cubicBezTo>
                  <a:cubicBezTo>
                    <a:pt x="108" y="260"/>
                    <a:pt x="108" y="260"/>
                    <a:pt x="108" y="260"/>
                  </a:cubicBezTo>
                  <a:cubicBezTo>
                    <a:pt x="108" y="260"/>
                    <a:pt x="111" y="257"/>
                    <a:pt x="113" y="255"/>
                  </a:cubicBezTo>
                  <a:cubicBezTo>
                    <a:pt x="116" y="254"/>
                    <a:pt x="121" y="255"/>
                    <a:pt x="121" y="255"/>
                  </a:cubicBezTo>
                  <a:cubicBezTo>
                    <a:pt x="121" y="255"/>
                    <a:pt x="125" y="248"/>
                    <a:pt x="129" y="248"/>
                  </a:cubicBezTo>
                  <a:cubicBezTo>
                    <a:pt x="134" y="248"/>
                    <a:pt x="144" y="251"/>
                    <a:pt x="144" y="251"/>
                  </a:cubicBezTo>
                  <a:cubicBezTo>
                    <a:pt x="146" y="249"/>
                    <a:pt x="146" y="249"/>
                    <a:pt x="146" y="249"/>
                  </a:cubicBezTo>
                  <a:cubicBezTo>
                    <a:pt x="156" y="251"/>
                    <a:pt x="156" y="251"/>
                    <a:pt x="156" y="251"/>
                  </a:cubicBezTo>
                  <a:cubicBezTo>
                    <a:pt x="153" y="245"/>
                    <a:pt x="153" y="245"/>
                    <a:pt x="153" y="245"/>
                  </a:cubicBezTo>
                  <a:cubicBezTo>
                    <a:pt x="155" y="243"/>
                    <a:pt x="155" y="243"/>
                    <a:pt x="155" y="243"/>
                  </a:cubicBezTo>
                  <a:cubicBezTo>
                    <a:pt x="162" y="247"/>
                    <a:pt x="162" y="247"/>
                    <a:pt x="162" y="247"/>
                  </a:cubicBezTo>
                  <a:cubicBezTo>
                    <a:pt x="161" y="252"/>
                    <a:pt x="161" y="252"/>
                    <a:pt x="161" y="252"/>
                  </a:cubicBezTo>
                  <a:cubicBezTo>
                    <a:pt x="164" y="252"/>
                    <a:pt x="164" y="252"/>
                    <a:pt x="164" y="252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7" y="254"/>
                    <a:pt x="177" y="254"/>
                    <a:pt x="177" y="254"/>
                  </a:cubicBezTo>
                  <a:cubicBezTo>
                    <a:pt x="177" y="254"/>
                    <a:pt x="192" y="253"/>
                    <a:pt x="197" y="255"/>
                  </a:cubicBezTo>
                  <a:cubicBezTo>
                    <a:pt x="203" y="257"/>
                    <a:pt x="191" y="262"/>
                    <a:pt x="191" y="262"/>
                  </a:cubicBezTo>
                  <a:cubicBezTo>
                    <a:pt x="187" y="262"/>
                    <a:pt x="187" y="262"/>
                    <a:pt x="187" y="262"/>
                  </a:cubicBezTo>
                  <a:cubicBezTo>
                    <a:pt x="182" y="268"/>
                    <a:pt x="182" y="268"/>
                    <a:pt x="182" y="268"/>
                  </a:cubicBezTo>
                  <a:cubicBezTo>
                    <a:pt x="186" y="270"/>
                    <a:pt x="186" y="270"/>
                    <a:pt x="186" y="270"/>
                  </a:cubicBezTo>
                  <a:cubicBezTo>
                    <a:pt x="184" y="273"/>
                    <a:pt x="184" y="273"/>
                    <a:pt x="184" y="273"/>
                  </a:cubicBezTo>
                  <a:cubicBezTo>
                    <a:pt x="184" y="273"/>
                    <a:pt x="172" y="263"/>
                    <a:pt x="167" y="263"/>
                  </a:cubicBezTo>
                  <a:cubicBezTo>
                    <a:pt x="162" y="262"/>
                    <a:pt x="146" y="260"/>
                    <a:pt x="146" y="260"/>
                  </a:cubicBezTo>
                  <a:cubicBezTo>
                    <a:pt x="146" y="260"/>
                    <a:pt x="136" y="255"/>
                    <a:pt x="129" y="255"/>
                  </a:cubicBezTo>
                  <a:cubicBezTo>
                    <a:pt x="122" y="254"/>
                    <a:pt x="116" y="267"/>
                    <a:pt x="116" y="267"/>
                  </a:cubicBezTo>
                  <a:cubicBezTo>
                    <a:pt x="102" y="267"/>
                    <a:pt x="102" y="267"/>
                    <a:pt x="102" y="267"/>
                  </a:cubicBezTo>
                  <a:cubicBezTo>
                    <a:pt x="100" y="279"/>
                    <a:pt x="100" y="279"/>
                    <a:pt x="100" y="279"/>
                  </a:cubicBezTo>
                  <a:cubicBezTo>
                    <a:pt x="100" y="279"/>
                    <a:pt x="91" y="284"/>
                    <a:pt x="91" y="290"/>
                  </a:cubicBezTo>
                  <a:cubicBezTo>
                    <a:pt x="91" y="296"/>
                    <a:pt x="100" y="294"/>
                    <a:pt x="100" y="294"/>
                  </a:cubicBezTo>
                  <a:cubicBezTo>
                    <a:pt x="104" y="303"/>
                    <a:pt x="104" y="303"/>
                    <a:pt x="104" y="303"/>
                  </a:cubicBezTo>
                  <a:cubicBezTo>
                    <a:pt x="104" y="303"/>
                    <a:pt x="114" y="304"/>
                    <a:pt x="122" y="311"/>
                  </a:cubicBezTo>
                  <a:cubicBezTo>
                    <a:pt x="130" y="319"/>
                    <a:pt x="122" y="326"/>
                    <a:pt x="120" y="334"/>
                  </a:cubicBezTo>
                  <a:cubicBezTo>
                    <a:pt x="119" y="340"/>
                    <a:pt x="129" y="346"/>
                    <a:pt x="129" y="346"/>
                  </a:cubicBezTo>
                  <a:cubicBezTo>
                    <a:pt x="129" y="350"/>
                    <a:pt x="129" y="350"/>
                    <a:pt x="129" y="350"/>
                  </a:cubicBezTo>
                  <a:cubicBezTo>
                    <a:pt x="140" y="356"/>
                    <a:pt x="140" y="356"/>
                    <a:pt x="140" y="356"/>
                  </a:cubicBezTo>
                  <a:cubicBezTo>
                    <a:pt x="144" y="353"/>
                    <a:pt x="144" y="353"/>
                    <a:pt x="144" y="353"/>
                  </a:cubicBezTo>
                  <a:cubicBezTo>
                    <a:pt x="144" y="353"/>
                    <a:pt x="141" y="349"/>
                    <a:pt x="144" y="341"/>
                  </a:cubicBezTo>
                  <a:cubicBezTo>
                    <a:pt x="146" y="333"/>
                    <a:pt x="155" y="339"/>
                    <a:pt x="155" y="339"/>
                  </a:cubicBezTo>
                  <a:cubicBezTo>
                    <a:pt x="155" y="345"/>
                    <a:pt x="155" y="345"/>
                    <a:pt x="155" y="345"/>
                  </a:cubicBezTo>
                  <a:cubicBezTo>
                    <a:pt x="155" y="345"/>
                    <a:pt x="160" y="347"/>
                    <a:pt x="165" y="353"/>
                  </a:cubicBezTo>
                  <a:cubicBezTo>
                    <a:pt x="171" y="358"/>
                    <a:pt x="168" y="369"/>
                    <a:pt x="168" y="369"/>
                  </a:cubicBezTo>
                  <a:cubicBezTo>
                    <a:pt x="176" y="374"/>
                    <a:pt x="176" y="374"/>
                    <a:pt x="176" y="374"/>
                  </a:cubicBezTo>
                  <a:cubicBezTo>
                    <a:pt x="176" y="374"/>
                    <a:pt x="173" y="353"/>
                    <a:pt x="181" y="347"/>
                  </a:cubicBezTo>
                  <a:cubicBezTo>
                    <a:pt x="190" y="340"/>
                    <a:pt x="191" y="353"/>
                    <a:pt x="191" y="353"/>
                  </a:cubicBezTo>
                  <a:cubicBezTo>
                    <a:pt x="210" y="368"/>
                    <a:pt x="210" y="368"/>
                    <a:pt x="210" y="368"/>
                  </a:cubicBezTo>
                  <a:cubicBezTo>
                    <a:pt x="213" y="366"/>
                    <a:pt x="213" y="366"/>
                    <a:pt x="213" y="366"/>
                  </a:cubicBezTo>
                  <a:cubicBezTo>
                    <a:pt x="205" y="353"/>
                    <a:pt x="205" y="353"/>
                    <a:pt x="205" y="353"/>
                  </a:cubicBezTo>
                  <a:cubicBezTo>
                    <a:pt x="205" y="346"/>
                    <a:pt x="205" y="346"/>
                    <a:pt x="205" y="346"/>
                  </a:cubicBezTo>
                  <a:cubicBezTo>
                    <a:pt x="192" y="325"/>
                    <a:pt x="192" y="325"/>
                    <a:pt x="192" y="325"/>
                  </a:cubicBezTo>
                  <a:cubicBezTo>
                    <a:pt x="191" y="317"/>
                    <a:pt x="191" y="317"/>
                    <a:pt x="191" y="317"/>
                  </a:cubicBezTo>
                  <a:cubicBezTo>
                    <a:pt x="179" y="299"/>
                    <a:pt x="179" y="299"/>
                    <a:pt x="179" y="299"/>
                  </a:cubicBezTo>
                  <a:cubicBezTo>
                    <a:pt x="200" y="303"/>
                    <a:pt x="200" y="303"/>
                    <a:pt x="200" y="303"/>
                  </a:cubicBezTo>
                  <a:cubicBezTo>
                    <a:pt x="197" y="309"/>
                    <a:pt x="197" y="309"/>
                    <a:pt x="197" y="309"/>
                  </a:cubicBezTo>
                  <a:cubicBezTo>
                    <a:pt x="206" y="311"/>
                    <a:pt x="206" y="311"/>
                    <a:pt x="206" y="311"/>
                  </a:cubicBezTo>
                  <a:cubicBezTo>
                    <a:pt x="211" y="303"/>
                    <a:pt x="211" y="303"/>
                    <a:pt x="211" y="303"/>
                  </a:cubicBezTo>
                  <a:cubicBezTo>
                    <a:pt x="216" y="304"/>
                    <a:pt x="216" y="304"/>
                    <a:pt x="216" y="304"/>
                  </a:cubicBezTo>
                  <a:cubicBezTo>
                    <a:pt x="221" y="296"/>
                    <a:pt x="221" y="296"/>
                    <a:pt x="221" y="296"/>
                  </a:cubicBezTo>
                  <a:cubicBezTo>
                    <a:pt x="216" y="296"/>
                    <a:pt x="216" y="296"/>
                    <a:pt x="216" y="296"/>
                  </a:cubicBezTo>
                  <a:cubicBezTo>
                    <a:pt x="211" y="287"/>
                    <a:pt x="211" y="287"/>
                    <a:pt x="211" y="287"/>
                  </a:cubicBezTo>
                  <a:cubicBezTo>
                    <a:pt x="211" y="287"/>
                    <a:pt x="205" y="291"/>
                    <a:pt x="202" y="289"/>
                  </a:cubicBezTo>
                  <a:cubicBezTo>
                    <a:pt x="197" y="286"/>
                    <a:pt x="202" y="284"/>
                    <a:pt x="202" y="280"/>
                  </a:cubicBezTo>
                  <a:cubicBezTo>
                    <a:pt x="202" y="276"/>
                    <a:pt x="194" y="277"/>
                    <a:pt x="192" y="275"/>
                  </a:cubicBezTo>
                  <a:cubicBezTo>
                    <a:pt x="190" y="274"/>
                    <a:pt x="196" y="272"/>
                    <a:pt x="196" y="272"/>
                  </a:cubicBezTo>
                  <a:cubicBezTo>
                    <a:pt x="208" y="267"/>
                    <a:pt x="208" y="267"/>
                    <a:pt x="208" y="267"/>
                  </a:cubicBezTo>
                  <a:cubicBezTo>
                    <a:pt x="219" y="260"/>
                    <a:pt x="219" y="260"/>
                    <a:pt x="219" y="260"/>
                  </a:cubicBezTo>
                  <a:cubicBezTo>
                    <a:pt x="220" y="265"/>
                    <a:pt x="220" y="265"/>
                    <a:pt x="220" y="265"/>
                  </a:cubicBezTo>
                  <a:cubicBezTo>
                    <a:pt x="226" y="265"/>
                    <a:pt x="226" y="265"/>
                    <a:pt x="226" y="265"/>
                  </a:cubicBezTo>
                  <a:cubicBezTo>
                    <a:pt x="226" y="265"/>
                    <a:pt x="239" y="279"/>
                    <a:pt x="245" y="282"/>
                  </a:cubicBezTo>
                  <a:cubicBezTo>
                    <a:pt x="251" y="284"/>
                    <a:pt x="253" y="275"/>
                    <a:pt x="253" y="275"/>
                  </a:cubicBezTo>
                  <a:close/>
                  <a:moveTo>
                    <a:pt x="247" y="72"/>
                  </a:moveTo>
                  <a:cubicBezTo>
                    <a:pt x="234" y="72"/>
                    <a:pt x="238" y="86"/>
                    <a:pt x="247" y="87"/>
                  </a:cubicBezTo>
                  <a:cubicBezTo>
                    <a:pt x="258" y="88"/>
                    <a:pt x="262" y="72"/>
                    <a:pt x="247" y="72"/>
                  </a:cubicBezTo>
                  <a:close/>
                  <a:moveTo>
                    <a:pt x="288" y="89"/>
                  </a:moveTo>
                  <a:cubicBezTo>
                    <a:pt x="288" y="89"/>
                    <a:pt x="293" y="91"/>
                    <a:pt x="296" y="94"/>
                  </a:cubicBezTo>
                  <a:cubicBezTo>
                    <a:pt x="300" y="96"/>
                    <a:pt x="303" y="89"/>
                    <a:pt x="298" y="84"/>
                  </a:cubicBezTo>
                  <a:cubicBezTo>
                    <a:pt x="292" y="79"/>
                    <a:pt x="288" y="89"/>
                    <a:pt x="288" y="89"/>
                  </a:cubicBezTo>
                  <a:close/>
                  <a:moveTo>
                    <a:pt x="274" y="125"/>
                  </a:moveTo>
                  <a:cubicBezTo>
                    <a:pt x="276" y="133"/>
                    <a:pt x="276" y="133"/>
                    <a:pt x="276" y="133"/>
                  </a:cubicBezTo>
                  <a:cubicBezTo>
                    <a:pt x="285" y="134"/>
                    <a:pt x="285" y="134"/>
                    <a:pt x="285" y="134"/>
                  </a:cubicBezTo>
                  <a:cubicBezTo>
                    <a:pt x="285" y="129"/>
                    <a:pt x="285" y="129"/>
                    <a:pt x="285" y="129"/>
                  </a:cubicBezTo>
                  <a:cubicBezTo>
                    <a:pt x="285" y="129"/>
                    <a:pt x="288" y="134"/>
                    <a:pt x="291" y="134"/>
                  </a:cubicBezTo>
                  <a:cubicBezTo>
                    <a:pt x="294" y="135"/>
                    <a:pt x="290" y="127"/>
                    <a:pt x="290" y="127"/>
                  </a:cubicBezTo>
                  <a:cubicBezTo>
                    <a:pt x="293" y="116"/>
                    <a:pt x="293" y="116"/>
                    <a:pt x="293" y="116"/>
                  </a:cubicBezTo>
                  <a:cubicBezTo>
                    <a:pt x="291" y="116"/>
                    <a:pt x="291" y="116"/>
                    <a:pt x="291" y="116"/>
                  </a:cubicBezTo>
                  <a:cubicBezTo>
                    <a:pt x="287" y="122"/>
                    <a:pt x="287" y="122"/>
                    <a:pt x="287" y="122"/>
                  </a:cubicBezTo>
                  <a:cubicBezTo>
                    <a:pt x="287" y="122"/>
                    <a:pt x="278" y="118"/>
                    <a:pt x="274" y="125"/>
                  </a:cubicBezTo>
                  <a:close/>
                  <a:moveTo>
                    <a:pt x="322" y="160"/>
                  </a:moveTo>
                  <a:cubicBezTo>
                    <a:pt x="322" y="168"/>
                    <a:pt x="322" y="168"/>
                    <a:pt x="322" y="168"/>
                  </a:cubicBezTo>
                  <a:cubicBezTo>
                    <a:pt x="334" y="173"/>
                    <a:pt x="334" y="173"/>
                    <a:pt x="334" y="173"/>
                  </a:cubicBezTo>
                  <a:cubicBezTo>
                    <a:pt x="339" y="168"/>
                    <a:pt x="339" y="168"/>
                    <a:pt x="339" y="168"/>
                  </a:cubicBezTo>
                  <a:cubicBezTo>
                    <a:pt x="337" y="172"/>
                    <a:pt x="337" y="172"/>
                    <a:pt x="337" y="172"/>
                  </a:cubicBezTo>
                  <a:cubicBezTo>
                    <a:pt x="340" y="177"/>
                    <a:pt x="340" y="177"/>
                    <a:pt x="340" y="177"/>
                  </a:cubicBezTo>
                  <a:cubicBezTo>
                    <a:pt x="353" y="176"/>
                    <a:pt x="353" y="176"/>
                    <a:pt x="353" y="176"/>
                  </a:cubicBezTo>
                  <a:cubicBezTo>
                    <a:pt x="353" y="176"/>
                    <a:pt x="361" y="172"/>
                    <a:pt x="361" y="166"/>
                  </a:cubicBezTo>
                  <a:cubicBezTo>
                    <a:pt x="361" y="161"/>
                    <a:pt x="350" y="157"/>
                    <a:pt x="350" y="157"/>
                  </a:cubicBezTo>
                  <a:cubicBezTo>
                    <a:pt x="350" y="157"/>
                    <a:pt x="348" y="150"/>
                    <a:pt x="343" y="151"/>
                  </a:cubicBezTo>
                  <a:cubicBezTo>
                    <a:pt x="338" y="152"/>
                    <a:pt x="336" y="157"/>
                    <a:pt x="336" y="157"/>
                  </a:cubicBezTo>
                  <a:lnTo>
                    <a:pt x="322" y="160"/>
                  </a:lnTo>
                  <a:close/>
                  <a:moveTo>
                    <a:pt x="274" y="154"/>
                  </a:moveTo>
                  <a:cubicBezTo>
                    <a:pt x="274" y="162"/>
                    <a:pt x="277" y="161"/>
                    <a:pt x="279" y="156"/>
                  </a:cubicBezTo>
                  <a:cubicBezTo>
                    <a:pt x="280" y="149"/>
                    <a:pt x="275" y="149"/>
                    <a:pt x="274" y="154"/>
                  </a:cubicBezTo>
                  <a:close/>
                  <a:moveTo>
                    <a:pt x="214" y="193"/>
                  </a:moveTo>
                  <a:cubicBezTo>
                    <a:pt x="221" y="191"/>
                    <a:pt x="221" y="191"/>
                    <a:pt x="221" y="191"/>
                  </a:cubicBezTo>
                  <a:cubicBezTo>
                    <a:pt x="208" y="184"/>
                    <a:pt x="208" y="184"/>
                    <a:pt x="208" y="184"/>
                  </a:cubicBezTo>
                  <a:lnTo>
                    <a:pt x="214" y="193"/>
                  </a:lnTo>
                  <a:close/>
                  <a:moveTo>
                    <a:pt x="202" y="191"/>
                  </a:moveTo>
                  <a:cubicBezTo>
                    <a:pt x="206" y="188"/>
                    <a:pt x="206" y="188"/>
                    <a:pt x="206" y="188"/>
                  </a:cubicBezTo>
                  <a:cubicBezTo>
                    <a:pt x="202" y="185"/>
                    <a:pt x="202" y="185"/>
                    <a:pt x="202" y="185"/>
                  </a:cubicBezTo>
                  <a:cubicBezTo>
                    <a:pt x="197" y="190"/>
                    <a:pt x="197" y="190"/>
                    <a:pt x="197" y="190"/>
                  </a:cubicBezTo>
                  <a:lnTo>
                    <a:pt x="202" y="191"/>
                  </a:lnTo>
                  <a:close/>
                  <a:moveTo>
                    <a:pt x="222" y="185"/>
                  </a:moveTo>
                  <a:cubicBezTo>
                    <a:pt x="225" y="186"/>
                    <a:pt x="225" y="186"/>
                    <a:pt x="225" y="186"/>
                  </a:cubicBezTo>
                  <a:cubicBezTo>
                    <a:pt x="228" y="180"/>
                    <a:pt x="228" y="180"/>
                    <a:pt x="228" y="180"/>
                  </a:cubicBezTo>
                  <a:cubicBezTo>
                    <a:pt x="224" y="179"/>
                    <a:pt x="224" y="179"/>
                    <a:pt x="224" y="179"/>
                  </a:cubicBezTo>
                  <a:lnTo>
                    <a:pt x="222" y="185"/>
                  </a:lnTo>
                  <a:close/>
                  <a:moveTo>
                    <a:pt x="236" y="193"/>
                  </a:moveTo>
                  <a:cubicBezTo>
                    <a:pt x="240" y="195"/>
                    <a:pt x="240" y="189"/>
                    <a:pt x="236" y="189"/>
                  </a:cubicBezTo>
                  <a:cubicBezTo>
                    <a:pt x="231" y="189"/>
                    <a:pt x="230" y="192"/>
                    <a:pt x="236" y="193"/>
                  </a:cubicBezTo>
                  <a:close/>
                  <a:moveTo>
                    <a:pt x="268" y="198"/>
                  </a:moveTo>
                  <a:cubicBezTo>
                    <a:pt x="262" y="200"/>
                    <a:pt x="262" y="200"/>
                    <a:pt x="262" y="200"/>
                  </a:cubicBezTo>
                  <a:cubicBezTo>
                    <a:pt x="255" y="191"/>
                    <a:pt x="255" y="191"/>
                    <a:pt x="255" y="191"/>
                  </a:cubicBezTo>
                  <a:cubicBezTo>
                    <a:pt x="252" y="198"/>
                    <a:pt x="252" y="198"/>
                    <a:pt x="252" y="198"/>
                  </a:cubicBezTo>
                  <a:cubicBezTo>
                    <a:pt x="260" y="206"/>
                    <a:pt x="260" y="206"/>
                    <a:pt x="260" y="206"/>
                  </a:cubicBezTo>
                  <a:lnTo>
                    <a:pt x="268" y="198"/>
                  </a:lnTo>
                  <a:close/>
                  <a:moveTo>
                    <a:pt x="350" y="220"/>
                  </a:moveTo>
                  <a:cubicBezTo>
                    <a:pt x="350" y="213"/>
                    <a:pt x="343" y="203"/>
                    <a:pt x="343" y="203"/>
                  </a:cubicBezTo>
                  <a:cubicBezTo>
                    <a:pt x="329" y="208"/>
                    <a:pt x="329" y="208"/>
                    <a:pt x="329" y="208"/>
                  </a:cubicBezTo>
                  <a:cubicBezTo>
                    <a:pt x="333" y="213"/>
                    <a:pt x="333" y="213"/>
                    <a:pt x="333" y="213"/>
                  </a:cubicBezTo>
                  <a:cubicBezTo>
                    <a:pt x="333" y="213"/>
                    <a:pt x="337" y="216"/>
                    <a:pt x="339" y="220"/>
                  </a:cubicBezTo>
                  <a:cubicBezTo>
                    <a:pt x="341" y="222"/>
                    <a:pt x="334" y="227"/>
                    <a:pt x="334" y="227"/>
                  </a:cubicBezTo>
                  <a:cubicBezTo>
                    <a:pt x="343" y="233"/>
                    <a:pt x="343" y="233"/>
                    <a:pt x="343" y="233"/>
                  </a:cubicBezTo>
                  <a:cubicBezTo>
                    <a:pt x="343" y="233"/>
                    <a:pt x="350" y="225"/>
                    <a:pt x="350" y="220"/>
                  </a:cubicBezTo>
                  <a:close/>
                  <a:moveTo>
                    <a:pt x="318" y="206"/>
                  </a:moveTo>
                  <a:cubicBezTo>
                    <a:pt x="315" y="207"/>
                    <a:pt x="315" y="207"/>
                    <a:pt x="315" y="207"/>
                  </a:cubicBezTo>
                  <a:cubicBezTo>
                    <a:pt x="317" y="213"/>
                    <a:pt x="317" y="213"/>
                    <a:pt x="317" y="213"/>
                  </a:cubicBezTo>
                  <a:cubicBezTo>
                    <a:pt x="319" y="211"/>
                    <a:pt x="319" y="211"/>
                    <a:pt x="319" y="211"/>
                  </a:cubicBezTo>
                  <a:lnTo>
                    <a:pt x="318" y="206"/>
                  </a:lnTo>
                  <a:close/>
                  <a:moveTo>
                    <a:pt x="355" y="207"/>
                  </a:moveTo>
                  <a:cubicBezTo>
                    <a:pt x="348" y="205"/>
                    <a:pt x="348" y="205"/>
                    <a:pt x="348" y="205"/>
                  </a:cubicBezTo>
                  <a:cubicBezTo>
                    <a:pt x="350" y="208"/>
                    <a:pt x="350" y="208"/>
                    <a:pt x="350" y="208"/>
                  </a:cubicBezTo>
                  <a:lnTo>
                    <a:pt x="355" y="207"/>
                  </a:lnTo>
                  <a:close/>
                  <a:moveTo>
                    <a:pt x="295" y="267"/>
                  </a:moveTo>
                  <a:cubicBezTo>
                    <a:pt x="292" y="263"/>
                    <a:pt x="292" y="263"/>
                    <a:pt x="292" y="263"/>
                  </a:cubicBezTo>
                  <a:cubicBezTo>
                    <a:pt x="294" y="262"/>
                    <a:pt x="294" y="262"/>
                    <a:pt x="294" y="262"/>
                  </a:cubicBezTo>
                  <a:cubicBezTo>
                    <a:pt x="290" y="255"/>
                    <a:pt x="290" y="255"/>
                    <a:pt x="290" y="255"/>
                  </a:cubicBezTo>
                  <a:cubicBezTo>
                    <a:pt x="286" y="255"/>
                    <a:pt x="286" y="255"/>
                    <a:pt x="286" y="255"/>
                  </a:cubicBezTo>
                  <a:cubicBezTo>
                    <a:pt x="282" y="249"/>
                    <a:pt x="282" y="249"/>
                    <a:pt x="282" y="249"/>
                  </a:cubicBezTo>
                  <a:cubicBezTo>
                    <a:pt x="276" y="257"/>
                    <a:pt x="276" y="257"/>
                    <a:pt x="276" y="257"/>
                  </a:cubicBezTo>
                  <a:cubicBezTo>
                    <a:pt x="292" y="271"/>
                    <a:pt x="292" y="271"/>
                    <a:pt x="292" y="271"/>
                  </a:cubicBezTo>
                  <a:lnTo>
                    <a:pt x="295" y="267"/>
                  </a:lnTo>
                  <a:close/>
                  <a:moveTo>
                    <a:pt x="295" y="273"/>
                  </a:moveTo>
                  <a:cubicBezTo>
                    <a:pt x="301" y="276"/>
                    <a:pt x="301" y="276"/>
                    <a:pt x="301" y="276"/>
                  </a:cubicBezTo>
                  <a:cubicBezTo>
                    <a:pt x="302" y="278"/>
                    <a:pt x="302" y="278"/>
                    <a:pt x="302" y="278"/>
                  </a:cubicBezTo>
                  <a:cubicBezTo>
                    <a:pt x="309" y="275"/>
                    <a:pt x="309" y="275"/>
                    <a:pt x="309" y="275"/>
                  </a:cubicBezTo>
                  <a:cubicBezTo>
                    <a:pt x="308" y="271"/>
                    <a:pt x="308" y="271"/>
                    <a:pt x="308" y="271"/>
                  </a:cubicBezTo>
                  <a:cubicBezTo>
                    <a:pt x="296" y="271"/>
                    <a:pt x="296" y="271"/>
                    <a:pt x="296" y="271"/>
                  </a:cubicBezTo>
                  <a:lnTo>
                    <a:pt x="295" y="273"/>
                  </a:lnTo>
                  <a:close/>
                  <a:moveTo>
                    <a:pt x="298" y="288"/>
                  </a:moveTo>
                  <a:cubicBezTo>
                    <a:pt x="293" y="282"/>
                    <a:pt x="293" y="282"/>
                    <a:pt x="293" y="282"/>
                  </a:cubicBezTo>
                  <a:cubicBezTo>
                    <a:pt x="291" y="282"/>
                    <a:pt x="291" y="282"/>
                    <a:pt x="291" y="282"/>
                  </a:cubicBezTo>
                  <a:cubicBezTo>
                    <a:pt x="291" y="290"/>
                    <a:pt x="291" y="290"/>
                    <a:pt x="291" y="290"/>
                  </a:cubicBezTo>
                  <a:lnTo>
                    <a:pt x="298" y="288"/>
                  </a:lnTo>
                  <a:close/>
                  <a:moveTo>
                    <a:pt x="284" y="273"/>
                  </a:moveTo>
                  <a:cubicBezTo>
                    <a:pt x="278" y="278"/>
                    <a:pt x="278" y="278"/>
                    <a:pt x="278" y="278"/>
                  </a:cubicBezTo>
                  <a:cubicBezTo>
                    <a:pt x="285" y="279"/>
                    <a:pt x="285" y="279"/>
                    <a:pt x="285" y="279"/>
                  </a:cubicBezTo>
                  <a:lnTo>
                    <a:pt x="284" y="273"/>
                  </a:lnTo>
                  <a:close/>
                  <a:moveTo>
                    <a:pt x="315" y="278"/>
                  </a:moveTo>
                  <a:cubicBezTo>
                    <a:pt x="311" y="283"/>
                    <a:pt x="311" y="283"/>
                    <a:pt x="311" y="283"/>
                  </a:cubicBezTo>
                  <a:cubicBezTo>
                    <a:pt x="316" y="283"/>
                    <a:pt x="316" y="283"/>
                    <a:pt x="316" y="283"/>
                  </a:cubicBezTo>
                  <a:cubicBezTo>
                    <a:pt x="322" y="278"/>
                    <a:pt x="322" y="278"/>
                    <a:pt x="322" y="278"/>
                  </a:cubicBezTo>
                  <a:lnTo>
                    <a:pt x="315" y="278"/>
                  </a:lnTo>
                  <a:close/>
                  <a:moveTo>
                    <a:pt x="322" y="310"/>
                  </a:moveTo>
                  <a:cubicBezTo>
                    <a:pt x="324" y="314"/>
                    <a:pt x="327" y="316"/>
                    <a:pt x="327" y="316"/>
                  </a:cubicBezTo>
                  <a:cubicBezTo>
                    <a:pt x="333" y="307"/>
                    <a:pt x="333" y="307"/>
                    <a:pt x="333" y="307"/>
                  </a:cubicBezTo>
                  <a:cubicBezTo>
                    <a:pt x="335" y="300"/>
                    <a:pt x="335" y="300"/>
                    <a:pt x="335" y="300"/>
                  </a:cubicBezTo>
                  <a:cubicBezTo>
                    <a:pt x="326" y="295"/>
                    <a:pt x="326" y="295"/>
                    <a:pt x="326" y="295"/>
                  </a:cubicBezTo>
                  <a:cubicBezTo>
                    <a:pt x="320" y="305"/>
                    <a:pt x="320" y="305"/>
                    <a:pt x="320" y="305"/>
                  </a:cubicBezTo>
                  <a:cubicBezTo>
                    <a:pt x="320" y="305"/>
                    <a:pt x="319" y="307"/>
                    <a:pt x="322" y="310"/>
                  </a:cubicBezTo>
                  <a:close/>
                  <a:moveTo>
                    <a:pt x="310" y="303"/>
                  </a:moveTo>
                  <a:cubicBezTo>
                    <a:pt x="310" y="303"/>
                    <a:pt x="308" y="305"/>
                    <a:pt x="308" y="307"/>
                  </a:cubicBezTo>
                  <a:cubicBezTo>
                    <a:pt x="307" y="310"/>
                    <a:pt x="310" y="316"/>
                    <a:pt x="312" y="314"/>
                  </a:cubicBezTo>
                  <a:cubicBezTo>
                    <a:pt x="316" y="310"/>
                    <a:pt x="317" y="303"/>
                    <a:pt x="317" y="303"/>
                  </a:cubicBezTo>
                  <a:lnTo>
                    <a:pt x="310" y="303"/>
                  </a:lnTo>
                  <a:close/>
                  <a:moveTo>
                    <a:pt x="306" y="309"/>
                  </a:moveTo>
                  <a:cubicBezTo>
                    <a:pt x="302" y="315"/>
                    <a:pt x="302" y="315"/>
                    <a:pt x="302" y="315"/>
                  </a:cubicBezTo>
                  <a:cubicBezTo>
                    <a:pt x="307" y="316"/>
                    <a:pt x="307" y="316"/>
                    <a:pt x="307" y="316"/>
                  </a:cubicBezTo>
                  <a:lnTo>
                    <a:pt x="306" y="309"/>
                  </a:lnTo>
                  <a:close/>
                  <a:moveTo>
                    <a:pt x="290" y="320"/>
                  </a:moveTo>
                  <a:cubicBezTo>
                    <a:pt x="290" y="320"/>
                    <a:pt x="290" y="318"/>
                    <a:pt x="288" y="316"/>
                  </a:cubicBezTo>
                  <a:cubicBezTo>
                    <a:pt x="285" y="314"/>
                    <a:pt x="283" y="316"/>
                    <a:pt x="283" y="316"/>
                  </a:cubicBezTo>
                  <a:cubicBezTo>
                    <a:pt x="288" y="323"/>
                    <a:pt x="288" y="323"/>
                    <a:pt x="288" y="323"/>
                  </a:cubicBezTo>
                  <a:lnTo>
                    <a:pt x="290" y="320"/>
                  </a:lnTo>
                  <a:close/>
                  <a:moveTo>
                    <a:pt x="271" y="311"/>
                  </a:moveTo>
                  <a:cubicBezTo>
                    <a:pt x="274" y="311"/>
                    <a:pt x="274" y="311"/>
                    <a:pt x="274" y="311"/>
                  </a:cubicBezTo>
                  <a:cubicBezTo>
                    <a:pt x="277" y="307"/>
                    <a:pt x="277" y="307"/>
                    <a:pt x="277" y="307"/>
                  </a:cubicBezTo>
                  <a:cubicBezTo>
                    <a:pt x="275" y="304"/>
                    <a:pt x="275" y="304"/>
                    <a:pt x="275" y="304"/>
                  </a:cubicBezTo>
                  <a:cubicBezTo>
                    <a:pt x="272" y="306"/>
                    <a:pt x="272" y="306"/>
                    <a:pt x="272" y="306"/>
                  </a:cubicBezTo>
                  <a:lnTo>
                    <a:pt x="271" y="311"/>
                  </a:lnTo>
                  <a:close/>
                  <a:moveTo>
                    <a:pt x="270" y="294"/>
                  </a:moveTo>
                  <a:cubicBezTo>
                    <a:pt x="271" y="290"/>
                    <a:pt x="270" y="288"/>
                    <a:pt x="270" y="288"/>
                  </a:cubicBezTo>
                  <a:cubicBezTo>
                    <a:pt x="266" y="290"/>
                    <a:pt x="266" y="290"/>
                    <a:pt x="266" y="290"/>
                  </a:cubicBezTo>
                  <a:cubicBezTo>
                    <a:pt x="266" y="296"/>
                    <a:pt x="266" y="296"/>
                    <a:pt x="266" y="296"/>
                  </a:cubicBezTo>
                  <a:cubicBezTo>
                    <a:pt x="267" y="301"/>
                    <a:pt x="267" y="301"/>
                    <a:pt x="267" y="301"/>
                  </a:cubicBezTo>
                  <a:cubicBezTo>
                    <a:pt x="267" y="301"/>
                    <a:pt x="270" y="300"/>
                    <a:pt x="270" y="294"/>
                  </a:cubicBezTo>
                  <a:close/>
                  <a:moveTo>
                    <a:pt x="260" y="275"/>
                  </a:moveTo>
                  <a:cubicBezTo>
                    <a:pt x="259" y="287"/>
                    <a:pt x="259" y="287"/>
                    <a:pt x="259" y="287"/>
                  </a:cubicBezTo>
                  <a:cubicBezTo>
                    <a:pt x="267" y="276"/>
                    <a:pt x="267" y="276"/>
                    <a:pt x="267" y="276"/>
                  </a:cubicBezTo>
                  <a:lnTo>
                    <a:pt x="260" y="275"/>
                  </a:lnTo>
                  <a:close/>
                  <a:moveTo>
                    <a:pt x="366" y="261"/>
                  </a:moveTo>
                  <a:cubicBezTo>
                    <a:pt x="367" y="258"/>
                    <a:pt x="367" y="258"/>
                    <a:pt x="367" y="258"/>
                  </a:cubicBezTo>
                  <a:cubicBezTo>
                    <a:pt x="359" y="262"/>
                    <a:pt x="359" y="262"/>
                    <a:pt x="359" y="262"/>
                  </a:cubicBezTo>
                  <a:cubicBezTo>
                    <a:pt x="359" y="262"/>
                    <a:pt x="356" y="257"/>
                    <a:pt x="352" y="262"/>
                  </a:cubicBezTo>
                  <a:cubicBezTo>
                    <a:pt x="348" y="269"/>
                    <a:pt x="351" y="274"/>
                    <a:pt x="351" y="274"/>
                  </a:cubicBezTo>
                  <a:cubicBezTo>
                    <a:pt x="358" y="269"/>
                    <a:pt x="358" y="269"/>
                    <a:pt x="358" y="269"/>
                  </a:cubicBezTo>
                  <a:cubicBezTo>
                    <a:pt x="362" y="269"/>
                    <a:pt x="362" y="269"/>
                    <a:pt x="362" y="269"/>
                  </a:cubicBezTo>
                  <a:lnTo>
                    <a:pt x="366" y="261"/>
                  </a:lnTo>
                  <a:close/>
                  <a:moveTo>
                    <a:pt x="381" y="255"/>
                  </a:moveTo>
                  <a:cubicBezTo>
                    <a:pt x="384" y="253"/>
                    <a:pt x="384" y="253"/>
                    <a:pt x="384" y="253"/>
                  </a:cubicBezTo>
                  <a:cubicBezTo>
                    <a:pt x="384" y="253"/>
                    <a:pt x="390" y="258"/>
                    <a:pt x="393" y="257"/>
                  </a:cubicBezTo>
                  <a:cubicBezTo>
                    <a:pt x="396" y="256"/>
                    <a:pt x="401" y="249"/>
                    <a:pt x="401" y="249"/>
                  </a:cubicBezTo>
                  <a:cubicBezTo>
                    <a:pt x="402" y="244"/>
                    <a:pt x="402" y="244"/>
                    <a:pt x="402" y="244"/>
                  </a:cubicBezTo>
                  <a:cubicBezTo>
                    <a:pt x="398" y="244"/>
                    <a:pt x="398" y="244"/>
                    <a:pt x="398" y="244"/>
                  </a:cubicBezTo>
                  <a:cubicBezTo>
                    <a:pt x="398" y="246"/>
                    <a:pt x="398" y="246"/>
                    <a:pt x="398" y="246"/>
                  </a:cubicBezTo>
                  <a:cubicBezTo>
                    <a:pt x="398" y="246"/>
                    <a:pt x="393" y="242"/>
                    <a:pt x="387" y="245"/>
                  </a:cubicBezTo>
                  <a:cubicBezTo>
                    <a:pt x="381" y="248"/>
                    <a:pt x="376" y="252"/>
                    <a:pt x="376" y="252"/>
                  </a:cubicBezTo>
                  <a:cubicBezTo>
                    <a:pt x="377" y="257"/>
                    <a:pt x="377" y="257"/>
                    <a:pt x="377" y="257"/>
                  </a:cubicBezTo>
                  <a:lnTo>
                    <a:pt x="381" y="255"/>
                  </a:lnTo>
                  <a:close/>
                  <a:moveTo>
                    <a:pt x="373" y="258"/>
                  </a:moveTo>
                  <a:cubicBezTo>
                    <a:pt x="370" y="263"/>
                    <a:pt x="370" y="263"/>
                    <a:pt x="370" y="263"/>
                  </a:cubicBezTo>
                  <a:cubicBezTo>
                    <a:pt x="376" y="264"/>
                    <a:pt x="376" y="264"/>
                    <a:pt x="376" y="264"/>
                  </a:cubicBezTo>
                  <a:lnTo>
                    <a:pt x="373" y="258"/>
                  </a:lnTo>
                  <a:close/>
                  <a:moveTo>
                    <a:pt x="377" y="276"/>
                  </a:moveTo>
                  <a:cubicBezTo>
                    <a:pt x="382" y="284"/>
                    <a:pt x="382" y="284"/>
                    <a:pt x="382" y="284"/>
                  </a:cubicBezTo>
                  <a:cubicBezTo>
                    <a:pt x="382" y="274"/>
                    <a:pt x="382" y="274"/>
                    <a:pt x="382" y="274"/>
                  </a:cubicBezTo>
                  <a:lnTo>
                    <a:pt x="377" y="276"/>
                  </a:lnTo>
                  <a:close/>
                  <a:moveTo>
                    <a:pt x="398" y="264"/>
                  </a:moveTo>
                  <a:cubicBezTo>
                    <a:pt x="402" y="269"/>
                    <a:pt x="402" y="269"/>
                    <a:pt x="402" y="269"/>
                  </a:cubicBezTo>
                  <a:cubicBezTo>
                    <a:pt x="405" y="267"/>
                    <a:pt x="405" y="267"/>
                    <a:pt x="405" y="267"/>
                  </a:cubicBezTo>
                  <a:lnTo>
                    <a:pt x="398" y="264"/>
                  </a:lnTo>
                  <a:close/>
                  <a:moveTo>
                    <a:pt x="387" y="278"/>
                  </a:moveTo>
                  <a:cubicBezTo>
                    <a:pt x="393" y="278"/>
                    <a:pt x="393" y="278"/>
                    <a:pt x="393" y="278"/>
                  </a:cubicBezTo>
                  <a:cubicBezTo>
                    <a:pt x="396" y="276"/>
                    <a:pt x="396" y="276"/>
                    <a:pt x="396" y="276"/>
                  </a:cubicBezTo>
                  <a:cubicBezTo>
                    <a:pt x="387" y="276"/>
                    <a:pt x="387" y="276"/>
                    <a:pt x="387" y="276"/>
                  </a:cubicBezTo>
                  <a:lnTo>
                    <a:pt x="387" y="278"/>
                  </a:lnTo>
                  <a:close/>
                  <a:moveTo>
                    <a:pt x="393" y="285"/>
                  </a:moveTo>
                  <a:cubicBezTo>
                    <a:pt x="398" y="290"/>
                    <a:pt x="398" y="290"/>
                    <a:pt x="398" y="290"/>
                  </a:cubicBezTo>
                  <a:cubicBezTo>
                    <a:pt x="402" y="289"/>
                    <a:pt x="402" y="289"/>
                    <a:pt x="402" y="289"/>
                  </a:cubicBezTo>
                  <a:cubicBezTo>
                    <a:pt x="398" y="284"/>
                    <a:pt x="398" y="284"/>
                    <a:pt x="398" y="284"/>
                  </a:cubicBezTo>
                  <a:lnTo>
                    <a:pt x="393" y="285"/>
                  </a:lnTo>
                  <a:close/>
                  <a:moveTo>
                    <a:pt x="410" y="292"/>
                  </a:moveTo>
                  <a:cubicBezTo>
                    <a:pt x="403" y="292"/>
                    <a:pt x="403" y="292"/>
                    <a:pt x="403" y="292"/>
                  </a:cubicBezTo>
                  <a:cubicBezTo>
                    <a:pt x="405" y="300"/>
                    <a:pt x="405" y="300"/>
                    <a:pt x="405" y="300"/>
                  </a:cubicBezTo>
                  <a:cubicBezTo>
                    <a:pt x="413" y="299"/>
                    <a:pt x="413" y="299"/>
                    <a:pt x="413" y="299"/>
                  </a:cubicBezTo>
                  <a:lnTo>
                    <a:pt x="410" y="292"/>
                  </a:lnTo>
                  <a:close/>
                  <a:moveTo>
                    <a:pt x="430" y="301"/>
                  </a:moveTo>
                  <a:cubicBezTo>
                    <a:pt x="421" y="296"/>
                    <a:pt x="421" y="296"/>
                    <a:pt x="421" y="296"/>
                  </a:cubicBezTo>
                  <a:cubicBezTo>
                    <a:pt x="406" y="314"/>
                    <a:pt x="406" y="314"/>
                    <a:pt x="406" y="314"/>
                  </a:cubicBezTo>
                  <a:cubicBezTo>
                    <a:pt x="409" y="317"/>
                    <a:pt x="409" y="317"/>
                    <a:pt x="409" y="317"/>
                  </a:cubicBezTo>
                  <a:cubicBezTo>
                    <a:pt x="411" y="312"/>
                    <a:pt x="411" y="312"/>
                    <a:pt x="411" y="312"/>
                  </a:cubicBezTo>
                  <a:cubicBezTo>
                    <a:pt x="418" y="311"/>
                    <a:pt x="418" y="311"/>
                    <a:pt x="418" y="311"/>
                  </a:cubicBezTo>
                  <a:cubicBezTo>
                    <a:pt x="421" y="306"/>
                    <a:pt x="421" y="306"/>
                    <a:pt x="421" y="306"/>
                  </a:cubicBezTo>
                  <a:lnTo>
                    <a:pt x="430" y="301"/>
                  </a:lnTo>
                  <a:close/>
                  <a:moveTo>
                    <a:pt x="328" y="330"/>
                  </a:moveTo>
                  <a:cubicBezTo>
                    <a:pt x="319" y="322"/>
                    <a:pt x="319" y="322"/>
                    <a:pt x="319" y="322"/>
                  </a:cubicBezTo>
                  <a:cubicBezTo>
                    <a:pt x="319" y="329"/>
                    <a:pt x="319" y="329"/>
                    <a:pt x="319" y="329"/>
                  </a:cubicBezTo>
                  <a:cubicBezTo>
                    <a:pt x="326" y="333"/>
                    <a:pt x="326" y="333"/>
                    <a:pt x="326" y="333"/>
                  </a:cubicBezTo>
                  <a:lnTo>
                    <a:pt x="328" y="330"/>
                  </a:lnTo>
                  <a:close/>
                  <a:moveTo>
                    <a:pt x="354" y="306"/>
                  </a:moveTo>
                  <a:cubicBezTo>
                    <a:pt x="344" y="321"/>
                    <a:pt x="344" y="321"/>
                    <a:pt x="344" y="321"/>
                  </a:cubicBezTo>
                  <a:cubicBezTo>
                    <a:pt x="352" y="319"/>
                    <a:pt x="352" y="319"/>
                    <a:pt x="352" y="319"/>
                  </a:cubicBezTo>
                  <a:cubicBezTo>
                    <a:pt x="355" y="311"/>
                    <a:pt x="355" y="311"/>
                    <a:pt x="355" y="311"/>
                  </a:cubicBezTo>
                  <a:cubicBezTo>
                    <a:pt x="360" y="308"/>
                    <a:pt x="360" y="308"/>
                    <a:pt x="360" y="308"/>
                  </a:cubicBezTo>
                  <a:lnTo>
                    <a:pt x="354" y="306"/>
                  </a:lnTo>
                  <a:close/>
                  <a:moveTo>
                    <a:pt x="378" y="333"/>
                  </a:moveTo>
                  <a:cubicBezTo>
                    <a:pt x="386" y="323"/>
                    <a:pt x="386" y="323"/>
                    <a:pt x="386" y="323"/>
                  </a:cubicBezTo>
                  <a:cubicBezTo>
                    <a:pt x="383" y="321"/>
                    <a:pt x="383" y="321"/>
                    <a:pt x="383" y="321"/>
                  </a:cubicBezTo>
                  <a:cubicBezTo>
                    <a:pt x="375" y="326"/>
                    <a:pt x="375" y="326"/>
                    <a:pt x="375" y="326"/>
                  </a:cubicBezTo>
                  <a:lnTo>
                    <a:pt x="378" y="333"/>
                  </a:lnTo>
                  <a:close/>
                  <a:moveTo>
                    <a:pt x="231" y="176"/>
                  </a:moveTo>
                  <a:cubicBezTo>
                    <a:pt x="233" y="170"/>
                    <a:pt x="233" y="170"/>
                    <a:pt x="233" y="170"/>
                  </a:cubicBezTo>
                  <a:cubicBezTo>
                    <a:pt x="228" y="175"/>
                    <a:pt x="228" y="175"/>
                    <a:pt x="228" y="175"/>
                  </a:cubicBezTo>
                  <a:lnTo>
                    <a:pt x="231" y="176"/>
                  </a:lnTo>
                  <a:close/>
                  <a:moveTo>
                    <a:pt x="211" y="268"/>
                  </a:moveTo>
                  <a:cubicBezTo>
                    <a:pt x="213" y="272"/>
                    <a:pt x="213" y="272"/>
                    <a:pt x="213" y="272"/>
                  </a:cubicBezTo>
                  <a:cubicBezTo>
                    <a:pt x="218" y="269"/>
                    <a:pt x="218" y="269"/>
                    <a:pt x="218" y="269"/>
                  </a:cubicBezTo>
                  <a:cubicBezTo>
                    <a:pt x="216" y="263"/>
                    <a:pt x="216" y="263"/>
                    <a:pt x="216" y="263"/>
                  </a:cubicBezTo>
                  <a:lnTo>
                    <a:pt x="211" y="268"/>
                  </a:lnTo>
                  <a:close/>
                  <a:moveTo>
                    <a:pt x="222" y="278"/>
                  </a:moveTo>
                  <a:cubicBezTo>
                    <a:pt x="213" y="278"/>
                    <a:pt x="213" y="278"/>
                    <a:pt x="213" y="278"/>
                  </a:cubicBezTo>
                  <a:cubicBezTo>
                    <a:pt x="217" y="286"/>
                    <a:pt x="217" y="286"/>
                    <a:pt x="217" y="286"/>
                  </a:cubicBezTo>
                  <a:lnTo>
                    <a:pt x="222" y="278"/>
                  </a:lnTo>
                  <a:close/>
                  <a:moveTo>
                    <a:pt x="200" y="382"/>
                  </a:moveTo>
                  <a:cubicBezTo>
                    <a:pt x="209" y="386"/>
                    <a:pt x="209" y="386"/>
                    <a:pt x="209" y="386"/>
                  </a:cubicBezTo>
                  <a:cubicBezTo>
                    <a:pt x="210" y="379"/>
                    <a:pt x="210" y="379"/>
                    <a:pt x="210" y="379"/>
                  </a:cubicBezTo>
                  <a:cubicBezTo>
                    <a:pt x="201" y="372"/>
                    <a:pt x="201" y="372"/>
                    <a:pt x="201" y="372"/>
                  </a:cubicBezTo>
                  <a:lnTo>
                    <a:pt x="200" y="382"/>
                  </a:lnTo>
                  <a:close/>
                  <a:moveTo>
                    <a:pt x="283" y="333"/>
                  </a:moveTo>
                  <a:cubicBezTo>
                    <a:pt x="276" y="332"/>
                    <a:pt x="276" y="332"/>
                    <a:pt x="276" y="332"/>
                  </a:cubicBezTo>
                  <a:cubicBezTo>
                    <a:pt x="276" y="337"/>
                    <a:pt x="276" y="337"/>
                    <a:pt x="276" y="337"/>
                  </a:cubicBezTo>
                  <a:cubicBezTo>
                    <a:pt x="273" y="334"/>
                    <a:pt x="273" y="334"/>
                    <a:pt x="273" y="334"/>
                  </a:cubicBezTo>
                  <a:cubicBezTo>
                    <a:pt x="270" y="335"/>
                    <a:pt x="270" y="335"/>
                    <a:pt x="270" y="335"/>
                  </a:cubicBezTo>
                  <a:cubicBezTo>
                    <a:pt x="269" y="345"/>
                    <a:pt x="269" y="345"/>
                    <a:pt x="269" y="345"/>
                  </a:cubicBezTo>
                  <a:cubicBezTo>
                    <a:pt x="283" y="341"/>
                    <a:pt x="283" y="341"/>
                    <a:pt x="283" y="341"/>
                  </a:cubicBezTo>
                  <a:lnTo>
                    <a:pt x="283" y="333"/>
                  </a:lnTo>
                  <a:close/>
                  <a:moveTo>
                    <a:pt x="263" y="327"/>
                  </a:moveTo>
                  <a:cubicBezTo>
                    <a:pt x="259" y="331"/>
                    <a:pt x="259" y="331"/>
                    <a:pt x="259" y="331"/>
                  </a:cubicBezTo>
                  <a:cubicBezTo>
                    <a:pt x="266" y="335"/>
                    <a:pt x="266" y="335"/>
                    <a:pt x="266" y="335"/>
                  </a:cubicBezTo>
                  <a:lnTo>
                    <a:pt x="263" y="327"/>
                  </a:lnTo>
                  <a:close/>
                  <a:moveTo>
                    <a:pt x="311" y="327"/>
                  </a:moveTo>
                  <a:cubicBezTo>
                    <a:pt x="305" y="337"/>
                    <a:pt x="305" y="337"/>
                    <a:pt x="305" y="337"/>
                  </a:cubicBezTo>
                  <a:cubicBezTo>
                    <a:pt x="316" y="332"/>
                    <a:pt x="316" y="332"/>
                    <a:pt x="316" y="332"/>
                  </a:cubicBezTo>
                  <a:lnTo>
                    <a:pt x="311" y="327"/>
                  </a:lnTo>
                  <a:close/>
                  <a:moveTo>
                    <a:pt x="337" y="350"/>
                  </a:moveTo>
                  <a:cubicBezTo>
                    <a:pt x="331" y="340"/>
                    <a:pt x="331" y="340"/>
                    <a:pt x="331" y="340"/>
                  </a:cubicBezTo>
                  <a:cubicBezTo>
                    <a:pt x="325" y="343"/>
                    <a:pt x="325" y="343"/>
                    <a:pt x="325" y="343"/>
                  </a:cubicBezTo>
                  <a:cubicBezTo>
                    <a:pt x="329" y="352"/>
                    <a:pt x="329" y="352"/>
                    <a:pt x="329" y="352"/>
                  </a:cubicBezTo>
                  <a:lnTo>
                    <a:pt x="337" y="350"/>
                  </a:lnTo>
                  <a:close/>
                  <a:moveTo>
                    <a:pt x="349" y="349"/>
                  </a:moveTo>
                  <a:cubicBezTo>
                    <a:pt x="356" y="346"/>
                    <a:pt x="356" y="346"/>
                    <a:pt x="356" y="346"/>
                  </a:cubicBezTo>
                  <a:cubicBezTo>
                    <a:pt x="351" y="341"/>
                    <a:pt x="351" y="341"/>
                    <a:pt x="351" y="341"/>
                  </a:cubicBezTo>
                  <a:lnTo>
                    <a:pt x="349" y="349"/>
                  </a:lnTo>
                  <a:close/>
                  <a:moveTo>
                    <a:pt x="304" y="339"/>
                  </a:moveTo>
                  <a:cubicBezTo>
                    <a:pt x="298" y="335"/>
                    <a:pt x="298" y="335"/>
                    <a:pt x="298" y="335"/>
                  </a:cubicBezTo>
                  <a:cubicBezTo>
                    <a:pt x="296" y="337"/>
                    <a:pt x="296" y="337"/>
                    <a:pt x="296" y="337"/>
                  </a:cubicBezTo>
                  <a:cubicBezTo>
                    <a:pt x="303" y="342"/>
                    <a:pt x="303" y="342"/>
                    <a:pt x="303" y="342"/>
                  </a:cubicBezTo>
                  <a:lnTo>
                    <a:pt x="304" y="339"/>
                  </a:lnTo>
                  <a:close/>
                  <a:moveTo>
                    <a:pt x="63" y="291"/>
                  </a:moveTo>
                  <a:cubicBezTo>
                    <a:pt x="67" y="300"/>
                    <a:pt x="67" y="300"/>
                    <a:pt x="67" y="300"/>
                  </a:cubicBezTo>
                  <a:cubicBezTo>
                    <a:pt x="80" y="306"/>
                    <a:pt x="80" y="306"/>
                    <a:pt x="80" y="306"/>
                  </a:cubicBezTo>
                  <a:cubicBezTo>
                    <a:pt x="80" y="300"/>
                    <a:pt x="80" y="300"/>
                    <a:pt x="80" y="300"/>
                  </a:cubicBezTo>
                  <a:cubicBezTo>
                    <a:pt x="86" y="296"/>
                    <a:pt x="86" y="296"/>
                    <a:pt x="86" y="296"/>
                  </a:cubicBezTo>
                  <a:cubicBezTo>
                    <a:pt x="69" y="287"/>
                    <a:pt x="69" y="287"/>
                    <a:pt x="69" y="287"/>
                  </a:cubicBezTo>
                  <a:lnTo>
                    <a:pt x="63" y="291"/>
                  </a:lnTo>
                  <a:close/>
                  <a:moveTo>
                    <a:pt x="43" y="268"/>
                  </a:moveTo>
                  <a:cubicBezTo>
                    <a:pt x="44" y="273"/>
                    <a:pt x="44" y="273"/>
                    <a:pt x="44" y="273"/>
                  </a:cubicBezTo>
                  <a:cubicBezTo>
                    <a:pt x="47" y="274"/>
                    <a:pt x="47" y="274"/>
                    <a:pt x="47" y="274"/>
                  </a:cubicBezTo>
                  <a:cubicBezTo>
                    <a:pt x="48" y="263"/>
                    <a:pt x="48" y="263"/>
                    <a:pt x="48" y="263"/>
                  </a:cubicBezTo>
                  <a:cubicBezTo>
                    <a:pt x="47" y="260"/>
                    <a:pt x="47" y="260"/>
                    <a:pt x="47" y="260"/>
                  </a:cubicBezTo>
                  <a:lnTo>
                    <a:pt x="43" y="268"/>
                  </a:lnTo>
                  <a:close/>
                  <a:moveTo>
                    <a:pt x="69" y="279"/>
                  </a:moveTo>
                  <a:cubicBezTo>
                    <a:pt x="72" y="277"/>
                    <a:pt x="71" y="272"/>
                    <a:pt x="66" y="267"/>
                  </a:cubicBezTo>
                  <a:cubicBezTo>
                    <a:pt x="62" y="261"/>
                    <a:pt x="57" y="254"/>
                    <a:pt x="57" y="254"/>
                  </a:cubicBezTo>
                  <a:cubicBezTo>
                    <a:pt x="55" y="255"/>
                    <a:pt x="55" y="255"/>
                    <a:pt x="55" y="255"/>
                  </a:cubicBezTo>
                  <a:cubicBezTo>
                    <a:pt x="55" y="260"/>
                    <a:pt x="55" y="260"/>
                    <a:pt x="55" y="260"/>
                  </a:cubicBezTo>
                  <a:cubicBezTo>
                    <a:pt x="51" y="262"/>
                    <a:pt x="51" y="262"/>
                    <a:pt x="51" y="262"/>
                  </a:cubicBezTo>
                  <a:cubicBezTo>
                    <a:pt x="51" y="262"/>
                    <a:pt x="49" y="277"/>
                    <a:pt x="55" y="277"/>
                  </a:cubicBezTo>
                  <a:cubicBezTo>
                    <a:pt x="59" y="277"/>
                    <a:pt x="64" y="276"/>
                    <a:pt x="64" y="276"/>
                  </a:cubicBezTo>
                  <a:cubicBezTo>
                    <a:pt x="64" y="276"/>
                    <a:pt x="64" y="280"/>
                    <a:pt x="69" y="279"/>
                  </a:cubicBezTo>
                  <a:close/>
                  <a:moveTo>
                    <a:pt x="67" y="263"/>
                  </a:moveTo>
                  <a:cubicBezTo>
                    <a:pt x="71" y="264"/>
                    <a:pt x="74" y="267"/>
                    <a:pt x="74" y="267"/>
                  </a:cubicBezTo>
                  <a:cubicBezTo>
                    <a:pt x="74" y="267"/>
                    <a:pt x="76" y="264"/>
                    <a:pt x="72" y="260"/>
                  </a:cubicBezTo>
                  <a:cubicBezTo>
                    <a:pt x="69" y="257"/>
                    <a:pt x="66" y="251"/>
                    <a:pt x="66" y="251"/>
                  </a:cubicBezTo>
                  <a:cubicBezTo>
                    <a:pt x="62" y="252"/>
                    <a:pt x="62" y="252"/>
                    <a:pt x="62" y="252"/>
                  </a:cubicBezTo>
                  <a:cubicBezTo>
                    <a:pt x="62" y="252"/>
                    <a:pt x="64" y="261"/>
                    <a:pt x="67" y="263"/>
                  </a:cubicBezTo>
                  <a:close/>
                  <a:moveTo>
                    <a:pt x="18" y="190"/>
                  </a:moveTo>
                  <a:cubicBezTo>
                    <a:pt x="16" y="185"/>
                    <a:pt x="18" y="183"/>
                    <a:pt x="18" y="183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6" y="180"/>
                    <a:pt x="16" y="177"/>
                  </a:cubicBezTo>
                  <a:cubicBezTo>
                    <a:pt x="16" y="173"/>
                    <a:pt x="12" y="169"/>
                    <a:pt x="6" y="173"/>
                  </a:cubicBezTo>
                  <a:cubicBezTo>
                    <a:pt x="0" y="176"/>
                    <a:pt x="0" y="181"/>
                    <a:pt x="5" y="183"/>
                  </a:cubicBezTo>
                  <a:cubicBezTo>
                    <a:pt x="8" y="185"/>
                    <a:pt x="12" y="189"/>
                    <a:pt x="12" y="189"/>
                  </a:cubicBezTo>
                  <a:cubicBezTo>
                    <a:pt x="12" y="189"/>
                    <a:pt x="10" y="193"/>
                    <a:pt x="14" y="195"/>
                  </a:cubicBezTo>
                  <a:cubicBezTo>
                    <a:pt x="29" y="199"/>
                    <a:pt x="29" y="199"/>
                    <a:pt x="29" y="199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1" y="194"/>
                    <a:pt x="18" y="190"/>
                  </a:cubicBezTo>
                  <a:close/>
                  <a:moveTo>
                    <a:pt x="392" y="415"/>
                  </a:moveTo>
                  <a:cubicBezTo>
                    <a:pt x="392" y="415"/>
                    <a:pt x="393" y="410"/>
                    <a:pt x="392" y="409"/>
                  </a:cubicBezTo>
                  <a:cubicBezTo>
                    <a:pt x="390" y="409"/>
                    <a:pt x="385" y="418"/>
                    <a:pt x="385" y="418"/>
                  </a:cubicBezTo>
                  <a:cubicBezTo>
                    <a:pt x="385" y="418"/>
                    <a:pt x="383" y="416"/>
                    <a:pt x="382" y="416"/>
                  </a:cubicBezTo>
                  <a:cubicBezTo>
                    <a:pt x="380" y="416"/>
                    <a:pt x="372" y="421"/>
                    <a:pt x="372" y="421"/>
                  </a:cubicBezTo>
                  <a:cubicBezTo>
                    <a:pt x="370" y="422"/>
                    <a:pt x="370" y="422"/>
                    <a:pt x="370" y="422"/>
                  </a:cubicBezTo>
                  <a:cubicBezTo>
                    <a:pt x="370" y="422"/>
                    <a:pt x="369" y="426"/>
                    <a:pt x="366" y="426"/>
                  </a:cubicBezTo>
                  <a:cubicBezTo>
                    <a:pt x="362" y="427"/>
                    <a:pt x="362" y="418"/>
                    <a:pt x="362" y="418"/>
                  </a:cubicBezTo>
                  <a:cubicBezTo>
                    <a:pt x="362" y="418"/>
                    <a:pt x="367" y="413"/>
                    <a:pt x="360" y="413"/>
                  </a:cubicBezTo>
                  <a:cubicBezTo>
                    <a:pt x="353" y="413"/>
                    <a:pt x="349" y="418"/>
                    <a:pt x="347" y="418"/>
                  </a:cubicBezTo>
                  <a:cubicBezTo>
                    <a:pt x="345" y="419"/>
                    <a:pt x="345" y="416"/>
                    <a:pt x="342" y="416"/>
                  </a:cubicBezTo>
                  <a:cubicBezTo>
                    <a:pt x="338" y="416"/>
                    <a:pt x="324" y="420"/>
                    <a:pt x="324" y="420"/>
                  </a:cubicBezTo>
                  <a:cubicBezTo>
                    <a:pt x="321" y="414"/>
                    <a:pt x="321" y="414"/>
                    <a:pt x="321" y="414"/>
                  </a:cubicBezTo>
                  <a:cubicBezTo>
                    <a:pt x="318" y="414"/>
                    <a:pt x="318" y="414"/>
                    <a:pt x="318" y="414"/>
                  </a:cubicBezTo>
                  <a:cubicBezTo>
                    <a:pt x="317" y="416"/>
                    <a:pt x="317" y="416"/>
                    <a:pt x="317" y="416"/>
                  </a:cubicBezTo>
                  <a:cubicBezTo>
                    <a:pt x="317" y="416"/>
                    <a:pt x="309" y="415"/>
                    <a:pt x="305" y="417"/>
                  </a:cubicBezTo>
                  <a:cubicBezTo>
                    <a:pt x="301" y="418"/>
                    <a:pt x="296" y="421"/>
                    <a:pt x="294" y="424"/>
                  </a:cubicBezTo>
                  <a:cubicBezTo>
                    <a:pt x="292" y="425"/>
                    <a:pt x="282" y="424"/>
                    <a:pt x="282" y="424"/>
                  </a:cubicBezTo>
                  <a:cubicBezTo>
                    <a:pt x="284" y="421"/>
                    <a:pt x="284" y="421"/>
                    <a:pt x="284" y="421"/>
                  </a:cubicBezTo>
                  <a:cubicBezTo>
                    <a:pt x="280" y="418"/>
                    <a:pt x="280" y="418"/>
                    <a:pt x="280" y="418"/>
                  </a:cubicBezTo>
                  <a:cubicBezTo>
                    <a:pt x="277" y="421"/>
                    <a:pt x="277" y="421"/>
                    <a:pt x="277" y="421"/>
                  </a:cubicBezTo>
                  <a:cubicBezTo>
                    <a:pt x="277" y="421"/>
                    <a:pt x="272" y="422"/>
                    <a:pt x="272" y="419"/>
                  </a:cubicBezTo>
                  <a:cubicBezTo>
                    <a:pt x="272" y="415"/>
                    <a:pt x="283" y="422"/>
                    <a:pt x="276" y="414"/>
                  </a:cubicBezTo>
                  <a:cubicBezTo>
                    <a:pt x="271" y="405"/>
                    <a:pt x="268" y="417"/>
                    <a:pt x="268" y="417"/>
                  </a:cubicBezTo>
                  <a:cubicBezTo>
                    <a:pt x="268" y="417"/>
                    <a:pt x="263" y="417"/>
                    <a:pt x="260" y="418"/>
                  </a:cubicBezTo>
                  <a:cubicBezTo>
                    <a:pt x="258" y="419"/>
                    <a:pt x="254" y="418"/>
                    <a:pt x="254" y="418"/>
                  </a:cubicBezTo>
                  <a:cubicBezTo>
                    <a:pt x="254" y="418"/>
                    <a:pt x="253" y="408"/>
                    <a:pt x="250" y="409"/>
                  </a:cubicBezTo>
                  <a:cubicBezTo>
                    <a:pt x="245" y="411"/>
                    <a:pt x="252" y="420"/>
                    <a:pt x="247" y="421"/>
                  </a:cubicBezTo>
                  <a:cubicBezTo>
                    <a:pt x="244" y="422"/>
                    <a:pt x="244" y="414"/>
                    <a:pt x="244" y="414"/>
                  </a:cubicBezTo>
                  <a:cubicBezTo>
                    <a:pt x="242" y="413"/>
                    <a:pt x="242" y="413"/>
                    <a:pt x="242" y="413"/>
                  </a:cubicBezTo>
                  <a:cubicBezTo>
                    <a:pt x="242" y="413"/>
                    <a:pt x="241" y="425"/>
                    <a:pt x="240" y="428"/>
                  </a:cubicBezTo>
                  <a:cubicBezTo>
                    <a:pt x="238" y="432"/>
                    <a:pt x="240" y="435"/>
                    <a:pt x="243" y="440"/>
                  </a:cubicBezTo>
                  <a:cubicBezTo>
                    <a:pt x="246" y="443"/>
                    <a:pt x="258" y="437"/>
                    <a:pt x="260" y="437"/>
                  </a:cubicBezTo>
                  <a:cubicBezTo>
                    <a:pt x="263" y="437"/>
                    <a:pt x="269" y="440"/>
                    <a:pt x="273" y="440"/>
                  </a:cubicBezTo>
                  <a:cubicBezTo>
                    <a:pt x="277" y="440"/>
                    <a:pt x="287" y="436"/>
                    <a:pt x="287" y="436"/>
                  </a:cubicBezTo>
                  <a:cubicBezTo>
                    <a:pt x="298" y="438"/>
                    <a:pt x="298" y="438"/>
                    <a:pt x="298" y="438"/>
                  </a:cubicBezTo>
                  <a:cubicBezTo>
                    <a:pt x="298" y="438"/>
                    <a:pt x="303" y="436"/>
                    <a:pt x="309" y="441"/>
                  </a:cubicBezTo>
                  <a:cubicBezTo>
                    <a:pt x="316" y="444"/>
                    <a:pt x="309" y="450"/>
                    <a:pt x="309" y="450"/>
                  </a:cubicBezTo>
                  <a:cubicBezTo>
                    <a:pt x="310" y="452"/>
                    <a:pt x="310" y="452"/>
                    <a:pt x="310" y="452"/>
                  </a:cubicBezTo>
                  <a:cubicBezTo>
                    <a:pt x="310" y="452"/>
                    <a:pt x="318" y="448"/>
                    <a:pt x="323" y="447"/>
                  </a:cubicBezTo>
                  <a:cubicBezTo>
                    <a:pt x="328" y="446"/>
                    <a:pt x="340" y="442"/>
                    <a:pt x="344" y="440"/>
                  </a:cubicBezTo>
                  <a:cubicBezTo>
                    <a:pt x="348" y="437"/>
                    <a:pt x="360" y="435"/>
                    <a:pt x="360" y="435"/>
                  </a:cubicBezTo>
                  <a:cubicBezTo>
                    <a:pt x="367" y="436"/>
                    <a:pt x="367" y="436"/>
                    <a:pt x="367" y="436"/>
                  </a:cubicBezTo>
                  <a:cubicBezTo>
                    <a:pt x="373" y="431"/>
                    <a:pt x="373" y="431"/>
                    <a:pt x="373" y="431"/>
                  </a:cubicBezTo>
                  <a:cubicBezTo>
                    <a:pt x="373" y="431"/>
                    <a:pt x="384" y="431"/>
                    <a:pt x="389" y="429"/>
                  </a:cubicBezTo>
                  <a:cubicBezTo>
                    <a:pt x="394" y="428"/>
                    <a:pt x="394" y="416"/>
                    <a:pt x="394" y="416"/>
                  </a:cubicBezTo>
                  <a:lnTo>
                    <a:pt x="392" y="415"/>
                  </a:lnTo>
                  <a:close/>
                  <a:moveTo>
                    <a:pt x="482" y="322"/>
                  </a:moveTo>
                  <a:cubicBezTo>
                    <a:pt x="482" y="319"/>
                    <a:pt x="480" y="317"/>
                    <a:pt x="480" y="317"/>
                  </a:cubicBezTo>
                  <a:cubicBezTo>
                    <a:pt x="480" y="317"/>
                    <a:pt x="472" y="320"/>
                    <a:pt x="469" y="323"/>
                  </a:cubicBezTo>
                  <a:cubicBezTo>
                    <a:pt x="465" y="326"/>
                    <a:pt x="463" y="332"/>
                    <a:pt x="463" y="332"/>
                  </a:cubicBezTo>
                  <a:cubicBezTo>
                    <a:pt x="463" y="332"/>
                    <a:pt x="458" y="334"/>
                    <a:pt x="458" y="335"/>
                  </a:cubicBezTo>
                  <a:cubicBezTo>
                    <a:pt x="458" y="338"/>
                    <a:pt x="458" y="338"/>
                    <a:pt x="458" y="338"/>
                  </a:cubicBezTo>
                  <a:cubicBezTo>
                    <a:pt x="458" y="338"/>
                    <a:pt x="453" y="340"/>
                    <a:pt x="455" y="342"/>
                  </a:cubicBezTo>
                  <a:cubicBezTo>
                    <a:pt x="457" y="343"/>
                    <a:pt x="459" y="346"/>
                    <a:pt x="459" y="346"/>
                  </a:cubicBezTo>
                  <a:cubicBezTo>
                    <a:pt x="459" y="352"/>
                    <a:pt x="459" y="352"/>
                    <a:pt x="459" y="352"/>
                  </a:cubicBezTo>
                  <a:cubicBezTo>
                    <a:pt x="459" y="354"/>
                    <a:pt x="462" y="358"/>
                    <a:pt x="462" y="358"/>
                  </a:cubicBezTo>
                  <a:cubicBezTo>
                    <a:pt x="465" y="358"/>
                    <a:pt x="469" y="351"/>
                    <a:pt x="470" y="349"/>
                  </a:cubicBezTo>
                  <a:cubicBezTo>
                    <a:pt x="471" y="347"/>
                    <a:pt x="474" y="343"/>
                    <a:pt x="474" y="343"/>
                  </a:cubicBezTo>
                  <a:cubicBezTo>
                    <a:pt x="478" y="343"/>
                    <a:pt x="478" y="343"/>
                    <a:pt x="478" y="343"/>
                  </a:cubicBezTo>
                  <a:cubicBezTo>
                    <a:pt x="479" y="340"/>
                    <a:pt x="479" y="340"/>
                    <a:pt x="479" y="340"/>
                  </a:cubicBezTo>
                  <a:cubicBezTo>
                    <a:pt x="479" y="340"/>
                    <a:pt x="476" y="340"/>
                    <a:pt x="476" y="338"/>
                  </a:cubicBezTo>
                  <a:cubicBezTo>
                    <a:pt x="478" y="335"/>
                    <a:pt x="480" y="333"/>
                    <a:pt x="480" y="333"/>
                  </a:cubicBezTo>
                  <a:cubicBezTo>
                    <a:pt x="480" y="333"/>
                    <a:pt x="482" y="325"/>
                    <a:pt x="482" y="322"/>
                  </a:cubicBezTo>
                  <a:close/>
                  <a:moveTo>
                    <a:pt x="448" y="337"/>
                  </a:moveTo>
                  <a:cubicBezTo>
                    <a:pt x="442" y="339"/>
                    <a:pt x="444" y="341"/>
                    <a:pt x="448" y="340"/>
                  </a:cubicBezTo>
                  <a:cubicBezTo>
                    <a:pt x="452" y="340"/>
                    <a:pt x="452" y="335"/>
                    <a:pt x="448" y="337"/>
                  </a:cubicBezTo>
                  <a:close/>
                  <a:moveTo>
                    <a:pt x="459" y="310"/>
                  </a:moveTo>
                  <a:cubicBezTo>
                    <a:pt x="457" y="308"/>
                    <a:pt x="457" y="308"/>
                    <a:pt x="457" y="308"/>
                  </a:cubicBezTo>
                  <a:cubicBezTo>
                    <a:pt x="454" y="314"/>
                    <a:pt x="454" y="314"/>
                    <a:pt x="454" y="314"/>
                  </a:cubicBezTo>
                  <a:cubicBezTo>
                    <a:pt x="460" y="317"/>
                    <a:pt x="460" y="317"/>
                    <a:pt x="460" y="317"/>
                  </a:cubicBezTo>
                  <a:lnTo>
                    <a:pt x="459" y="310"/>
                  </a:lnTo>
                  <a:close/>
                  <a:moveTo>
                    <a:pt x="432" y="325"/>
                  </a:moveTo>
                  <a:cubicBezTo>
                    <a:pt x="433" y="329"/>
                    <a:pt x="433" y="329"/>
                    <a:pt x="433" y="329"/>
                  </a:cubicBezTo>
                  <a:cubicBezTo>
                    <a:pt x="441" y="332"/>
                    <a:pt x="441" y="332"/>
                    <a:pt x="441" y="332"/>
                  </a:cubicBezTo>
                  <a:cubicBezTo>
                    <a:pt x="440" y="329"/>
                    <a:pt x="440" y="329"/>
                    <a:pt x="440" y="329"/>
                  </a:cubicBezTo>
                  <a:lnTo>
                    <a:pt x="432" y="325"/>
                  </a:lnTo>
                  <a:close/>
                  <a:moveTo>
                    <a:pt x="422" y="322"/>
                  </a:moveTo>
                  <a:cubicBezTo>
                    <a:pt x="427" y="320"/>
                    <a:pt x="426" y="316"/>
                    <a:pt x="422" y="318"/>
                  </a:cubicBezTo>
                  <a:cubicBezTo>
                    <a:pt x="417" y="320"/>
                    <a:pt x="420" y="323"/>
                    <a:pt x="422" y="322"/>
                  </a:cubicBezTo>
                  <a:close/>
                  <a:moveTo>
                    <a:pt x="435" y="364"/>
                  </a:moveTo>
                  <a:cubicBezTo>
                    <a:pt x="432" y="366"/>
                    <a:pt x="432" y="366"/>
                    <a:pt x="432" y="366"/>
                  </a:cubicBezTo>
                  <a:cubicBezTo>
                    <a:pt x="430" y="380"/>
                    <a:pt x="430" y="380"/>
                    <a:pt x="430" y="380"/>
                  </a:cubicBezTo>
                  <a:cubicBezTo>
                    <a:pt x="427" y="380"/>
                    <a:pt x="427" y="380"/>
                    <a:pt x="427" y="380"/>
                  </a:cubicBezTo>
                  <a:cubicBezTo>
                    <a:pt x="429" y="384"/>
                    <a:pt x="429" y="384"/>
                    <a:pt x="429" y="384"/>
                  </a:cubicBezTo>
                  <a:cubicBezTo>
                    <a:pt x="432" y="386"/>
                    <a:pt x="432" y="386"/>
                    <a:pt x="432" y="386"/>
                  </a:cubicBezTo>
                  <a:cubicBezTo>
                    <a:pt x="433" y="392"/>
                    <a:pt x="433" y="392"/>
                    <a:pt x="433" y="392"/>
                  </a:cubicBezTo>
                  <a:cubicBezTo>
                    <a:pt x="437" y="394"/>
                    <a:pt x="437" y="394"/>
                    <a:pt x="437" y="394"/>
                  </a:cubicBezTo>
                  <a:cubicBezTo>
                    <a:pt x="437" y="390"/>
                    <a:pt x="437" y="390"/>
                    <a:pt x="437" y="390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39" y="385"/>
                    <a:pt x="439" y="385"/>
                    <a:pt x="439" y="385"/>
                  </a:cubicBezTo>
                  <a:cubicBezTo>
                    <a:pt x="436" y="382"/>
                    <a:pt x="436" y="382"/>
                    <a:pt x="436" y="382"/>
                  </a:cubicBezTo>
                  <a:lnTo>
                    <a:pt x="435" y="364"/>
                  </a:lnTo>
                  <a:close/>
                  <a:moveTo>
                    <a:pt x="434" y="362"/>
                  </a:moveTo>
                  <a:cubicBezTo>
                    <a:pt x="436" y="358"/>
                    <a:pt x="435" y="353"/>
                    <a:pt x="433" y="357"/>
                  </a:cubicBezTo>
                  <a:cubicBezTo>
                    <a:pt x="431" y="363"/>
                    <a:pt x="431" y="366"/>
                    <a:pt x="434" y="362"/>
                  </a:cubicBezTo>
                  <a:close/>
                  <a:moveTo>
                    <a:pt x="420" y="398"/>
                  </a:moveTo>
                  <a:cubicBezTo>
                    <a:pt x="419" y="402"/>
                    <a:pt x="422" y="400"/>
                    <a:pt x="424" y="399"/>
                  </a:cubicBezTo>
                  <a:cubicBezTo>
                    <a:pt x="430" y="396"/>
                    <a:pt x="429" y="394"/>
                    <a:pt x="429" y="394"/>
                  </a:cubicBezTo>
                  <a:cubicBezTo>
                    <a:pt x="429" y="394"/>
                    <a:pt x="420" y="393"/>
                    <a:pt x="420" y="398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6" name="Freeform 161" descr="© INSCALE GmbH, 18.06.2010"/>
            <p:cNvSpPr>
              <a:spLocks noEditPoints="1"/>
            </p:cNvSpPr>
            <p:nvPr/>
          </p:nvSpPr>
          <p:spPr bwMode="auto">
            <a:xfrm>
              <a:off x="8240050" y="3402408"/>
              <a:ext cx="2006519" cy="1363334"/>
            </a:xfrm>
            <a:custGeom>
              <a:avLst/>
              <a:gdLst/>
              <a:ahLst/>
              <a:cxnLst>
                <a:cxn ang="0">
                  <a:pos x="377" y="481"/>
                </a:cxn>
                <a:cxn ang="0">
                  <a:pos x="283" y="108"/>
                </a:cxn>
                <a:cxn ang="0">
                  <a:pos x="252" y="108"/>
                </a:cxn>
                <a:cxn ang="0">
                  <a:pos x="219" y="110"/>
                </a:cxn>
                <a:cxn ang="0">
                  <a:pos x="175" y="113"/>
                </a:cxn>
                <a:cxn ang="0">
                  <a:pos x="116" y="113"/>
                </a:cxn>
                <a:cxn ang="0">
                  <a:pos x="32" y="155"/>
                </a:cxn>
                <a:cxn ang="0">
                  <a:pos x="55" y="201"/>
                </a:cxn>
                <a:cxn ang="0">
                  <a:pos x="12" y="288"/>
                </a:cxn>
                <a:cxn ang="0">
                  <a:pos x="9" y="330"/>
                </a:cxn>
                <a:cxn ang="0">
                  <a:pos x="19" y="373"/>
                </a:cxn>
                <a:cxn ang="0">
                  <a:pos x="46" y="385"/>
                </a:cxn>
                <a:cxn ang="0">
                  <a:pos x="150" y="374"/>
                </a:cxn>
                <a:cxn ang="0">
                  <a:pos x="214" y="330"/>
                </a:cxn>
                <a:cxn ang="0">
                  <a:pos x="253" y="324"/>
                </a:cxn>
                <a:cxn ang="0">
                  <a:pos x="281" y="335"/>
                </a:cxn>
                <a:cxn ang="0">
                  <a:pos x="320" y="348"/>
                </a:cxn>
                <a:cxn ang="0">
                  <a:pos x="343" y="377"/>
                </a:cxn>
                <a:cxn ang="0">
                  <a:pos x="362" y="424"/>
                </a:cxn>
                <a:cxn ang="0">
                  <a:pos x="334" y="462"/>
                </a:cxn>
                <a:cxn ang="0">
                  <a:pos x="307" y="502"/>
                </a:cxn>
                <a:cxn ang="0">
                  <a:pos x="363" y="493"/>
                </a:cxn>
                <a:cxn ang="0">
                  <a:pos x="374" y="485"/>
                </a:cxn>
                <a:cxn ang="0">
                  <a:pos x="375" y="481"/>
                </a:cxn>
                <a:cxn ang="0">
                  <a:pos x="387" y="460"/>
                </a:cxn>
                <a:cxn ang="0">
                  <a:pos x="400" y="441"/>
                </a:cxn>
                <a:cxn ang="0">
                  <a:pos x="435" y="387"/>
                </a:cxn>
                <a:cxn ang="0">
                  <a:pos x="456" y="390"/>
                </a:cxn>
                <a:cxn ang="0">
                  <a:pos x="445" y="405"/>
                </a:cxn>
                <a:cxn ang="0">
                  <a:pos x="530" y="390"/>
                </a:cxn>
                <a:cxn ang="0">
                  <a:pos x="509" y="431"/>
                </a:cxn>
                <a:cxn ang="0">
                  <a:pos x="521" y="450"/>
                </a:cxn>
                <a:cxn ang="0">
                  <a:pos x="554" y="488"/>
                </a:cxn>
                <a:cxn ang="0">
                  <a:pos x="629" y="441"/>
                </a:cxn>
                <a:cxn ang="0">
                  <a:pos x="672" y="403"/>
                </a:cxn>
                <a:cxn ang="0">
                  <a:pos x="608" y="419"/>
                </a:cxn>
                <a:cxn ang="0">
                  <a:pos x="587" y="386"/>
                </a:cxn>
                <a:cxn ang="0">
                  <a:pos x="554" y="388"/>
                </a:cxn>
                <a:cxn ang="0">
                  <a:pos x="562" y="378"/>
                </a:cxn>
                <a:cxn ang="0">
                  <a:pos x="588" y="379"/>
                </a:cxn>
                <a:cxn ang="0">
                  <a:pos x="592" y="336"/>
                </a:cxn>
                <a:cxn ang="0">
                  <a:pos x="657" y="308"/>
                </a:cxn>
                <a:cxn ang="0">
                  <a:pos x="690" y="271"/>
                </a:cxn>
                <a:cxn ang="0">
                  <a:pos x="755" y="190"/>
                </a:cxn>
                <a:cxn ang="0">
                  <a:pos x="731" y="147"/>
                </a:cxn>
                <a:cxn ang="0">
                  <a:pos x="734" y="101"/>
                </a:cxn>
                <a:cxn ang="0">
                  <a:pos x="700" y="79"/>
                </a:cxn>
                <a:cxn ang="0">
                  <a:pos x="674" y="84"/>
                </a:cxn>
                <a:cxn ang="0">
                  <a:pos x="634" y="92"/>
                </a:cxn>
                <a:cxn ang="0">
                  <a:pos x="599" y="69"/>
                </a:cxn>
                <a:cxn ang="0">
                  <a:pos x="559" y="91"/>
                </a:cxn>
                <a:cxn ang="0">
                  <a:pos x="503" y="68"/>
                </a:cxn>
                <a:cxn ang="0">
                  <a:pos x="468" y="60"/>
                </a:cxn>
                <a:cxn ang="0">
                  <a:pos x="454" y="30"/>
                </a:cxn>
                <a:cxn ang="0">
                  <a:pos x="394" y="7"/>
                </a:cxn>
                <a:cxn ang="0">
                  <a:pos x="348" y="50"/>
                </a:cxn>
              </a:cxnLst>
              <a:rect l="0" t="0" r="r" b="b"/>
              <a:pathLst>
                <a:path w="756" h="515">
                  <a:moveTo>
                    <a:pt x="377" y="481"/>
                  </a:moveTo>
                  <a:cubicBezTo>
                    <a:pt x="381" y="480"/>
                    <a:pt x="381" y="480"/>
                    <a:pt x="381" y="480"/>
                  </a:cubicBezTo>
                  <a:cubicBezTo>
                    <a:pt x="386" y="473"/>
                    <a:pt x="386" y="473"/>
                    <a:pt x="386" y="473"/>
                  </a:cubicBezTo>
                  <a:cubicBezTo>
                    <a:pt x="390" y="466"/>
                    <a:pt x="390" y="466"/>
                    <a:pt x="390" y="466"/>
                  </a:cubicBezTo>
                  <a:cubicBezTo>
                    <a:pt x="384" y="471"/>
                    <a:pt x="384" y="471"/>
                    <a:pt x="384" y="471"/>
                  </a:cubicBezTo>
                  <a:lnTo>
                    <a:pt x="377" y="481"/>
                  </a:lnTo>
                  <a:close/>
                  <a:moveTo>
                    <a:pt x="338" y="50"/>
                  </a:moveTo>
                  <a:cubicBezTo>
                    <a:pt x="338" y="50"/>
                    <a:pt x="336" y="56"/>
                    <a:pt x="325" y="57"/>
                  </a:cubicBezTo>
                  <a:cubicBezTo>
                    <a:pt x="314" y="58"/>
                    <a:pt x="313" y="77"/>
                    <a:pt x="312" y="90"/>
                  </a:cubicBezTo>
                  <a:cubicBezTo>
                    <a:pt x="311" y="104"/>
                    <a:pt x="321" y="106"/>
                    <a:pt x="318" y="111"/>
                  </a:cubicBezTo>
                  <a:cubicBezTo>
                    <a:pt x="314" y="116"/>
                    <a:pt x="308" y="106"/>
                    <a:pt x="303" y="101"/>
                  </a:cubicBezTo>
                  <a:cubicBezTo>
                    <a:pt x="296" y="94"/>
                    <a:pt x="283" y="108"/>
                    <a:pt x="283" y="108"/>
                  </a:cubicBezTo>
                  <a:cubicBezTo>
                    <a:pt x="280" y="105"/>
                    <a:pt x="280" y="105"/>
                    <a:pt x="280" y="105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09"/>
                    <a:pt x="271" y="117"/>
                    <a:pt x="266" y="117"/>
                  </a:cubicBezTo>
                  <a:cubicBezTo>
                    <a:pt x="260" y="118"/>
                    <a:pt x="260" y="105"/>
                    <a:pt x="260" y="105"/>
                  </a:cubicBezTo>
                  <a:cubicBezTo>
                    <a:pt x="254" y="102"/>
                    <a:pt x="254" y="102"/>
                    <a:pt x="254" y="102"/>
                  </a:cubicBezTo>
                  <a:cubicBezTo>
                    <a:pt x="252" y="108"/>
                    <a:pt x="252" y="108"/>
                    <a:pt x="252" y="108"/>
                  </a:cubicBezTo>
                  <a:cubicBezTo>
                    <a:pt x="243" y="110"/>
                    <a:pt x="243" y="110"/>
                    <a:pt x="243" y="110"/>
                  </a:cubicBezTo>
                  <a:cubicBezTo>
                    <a:pt x="243" y="110"/>
                    <a:pt x="244" y="118"/>
                    <a:pt x="239" y="119"/>
                  </a:cubicBezTo>
                  <a:cubicBezTo>
                    <a:pt x="234" y="120"/>
                    <a:pt x="236" y="111"/>
                    <a:pt x="236" y="111"/>
                  </a:cubicBezTo>
                  <a:cubicBezTo>
                    <a:pt x="227" y="113"/>
                    <a:pt x="227" y="113"/>
                    <a:pt x="227" y="113"/>
                  </a:cubicBezTo>
                  <a:cubicBezTo>
                    <a:pt x="224" y="118"/>
                    <a:pt x="224" y="118"/>
                    <a:pt x="224" y="118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0" y="118"/>
                    <a:pt x="210" y="118"/>
                    <a:pt x="210" y="118"/>
                  </a:cubicBezTo>
                  <a:cubicBezTo>
                    <a:pt x="202" y="118"/>
                    <a:pt x="202" y="118"/>
                    <a:pt x="202" y="118"/>
                  </a:cubicBezTo>
                  <a:cubicBezTo>
                    <a:pt x="202" y="118"/>
                    <a:pt x="205" y="126"/>
                    <a:pt x="202" y="126"/>
                  </a:cubicBezTo>
                  <a:cubicBezTo>
                    <a:pt x="198" y="126"/>
                    <a:pt x="197" y="120"/>
                    <a:pt x="197" y="120"/>
                  </a:cubicBezTo>
                  <a:cubicBezTo>
                    <a:pt x="197" y="120"/>
                    <a:pt x="193" y="119"/>
                    <a:pt x="185" y="121"/>
                  </a:cubicBezTo>
                  <a:cubicBezTo>
                    <a:pt x="177" y="123"/>
                    <a:pt x="180" y="118"/>
                    <a:pt x="175" y="113"/>
                  </a:cubicBezTo>
                  <a:cubicBezTo>
                    <a:pt x="170" y="106"/>
                    <a:pt x="164" y="118"/>
                    <a:pt x="164" y="118"/>
                  </a:cubicBezTo>
                  <a:cubicBezTo>
                    <a:pt x="153" y="113"/>
                    <a:pt x="153" y="113"/>
                    <a:pt x="153" y="113"/>
                  </a:cubicBezTo>
                  <a:cubicBezTo>
                    <a:pt x="146" y="117"/>
                    <a:pt x="146" y="117"/>
                    <a:pt x="146" y="117"/>
                  </a:cubicBezTo>
                  <a:cubicBezTo>
                    <a:pt x="140" y="113"/>
                    <a:pt x="140" y="113"/>
                    <a:pt x="140" y="113"/>
                  </a:cubicBezTo>
                  <a:cubicBezTo>
                    <a:pt x="130" y="113"/>
                    <a:pt x="130" y="113"/>
                    <a:pt x="130" y="113"/>
                  </a:cubicBezTo>
                  <a:cubicBezTo>
                    <a:pt x="130" y="113"/>
                    <a:pt x="122" y="111"/>
                    <a:pt x="116" y="113"/>
                  </a:cubicBezTo>
                  <a:cubicBezTo>
                    <a:pt x="111" y="115"/>
                    <a:pt x="108" y="118"/>
                    <a:pt x="99" y="117"/>
                  </a:cubicBezTo>
                  <a:cubicBezTo>
                    <a:pt x="91" y="116"/>
                    <a:pt x="90" y="117"/>
                    <a:pt x="81" y="121"/>
                  </a:cubicBezTo>
                  <a:cubicBezTo>
                    <a:pt x="73" y="125"/>
                    <a:pt x="67" y="122"/>
                    <a:pt x="60" y="127"/>
                  </a:cubicBezTo>
                  <a:cubicBezTo>
                    <a:pt x="52" y="132"/>
                    <a:pt x="60" y="139"/>
                    <a:pt x="51" y="145"/>
                  </a:cubicBezTo>
                  <a:cubicBezTo>
                    <a:pt x="43" y="151"/>
                    <a:pt x="42" y="146"/>
                    <a:pt x="37" y="146"/>
                  </a:cubicBezTo>
                  <a:cubicBezTo>
                    <a:pt x="32" y="146"/>
                    <a:pt x="32" y="153"/>
                    <a:pt x="32" y="155"/>
                  </a:cubicBezTo>
                  <a:cubicBezTo>
                    <a:pt x="33" y="158"/>
                    <a:pt x="35" y="162"/>
                    <a:pt x="35" y="166"/>
                  </a:cubicBezTo>
                  <a:cubicBezTo>
                    <a:pt x="35" y="172"/>
                    <a:pt x="40" y="173"/>
                    <a:pt x="44" y="177"/>
                  </a:cubicBezTo>
                  <a:cubicBezTo>
                    <a:pt x="48" y="180"/>
                    <a:pt x="50" y="185"/>
                    <a:pt x="52" y="188"/>
                  </a:cubicBezTo>
                  <a:cubicBezTo>
                    <a:pt x="55" y="192"/>
                    <a:pt x="63" y="195"/>
                    <a:pt x="63" y="195"/>
                  </a:cubicBezTo>
                  <a:cubicBezTo>
                    <a:pt x="60" y="198"/>
                    <a:pt x="60" y="198"/>
                    <a:pt x="60" y="198"/>
                  </a:cubicBezTo>
                  <a:cubicBezTo>
                    <a:pt x="60" y="198"/>
                    <a:pt x="56" y="199"/>
                    <a:pt x="55" y="201"/>
                  </a:cubicBezTo>
                  <a:cubicBezTo>
                    <a:pt x="54" y="203"/>
                    <a:pt x="58" y="204"/>
                    <a:pt x="61" y="205"/>
                  </a:cubicBezTo>
                  <a:cubicBezTo>
                    <a:pt x="64" y="208"/>
                    <a:pt x="64" y="216"/>
                    <a:pt x="61" y="224"/>
                  </a:cubicBezTo>
                  <a:cubicBezTo>
                    <a:pt x="58" y="231"/>
                    <a:pt x="47" y="228"/>
                    <a:pt x="47" y="228"/>
                  </a:cubicBezTo>
                  <a:cubicBezTo>
                    <a:pt x="47" y="228"/>
                    <a:pt x="37" y="246"/>
                    <a:pt x="33" y="249"/>
                  </a:cubicBezTo>
                  <a:cubicBezTo>
                    <a:pt x="30" y="253"/>
                    <a:pt x="29" y="264"/>
                    <a:pt x="25" y="271"/>
                  </a:cubicBezTo>
                  <a:cubicBezTo>
                    <a:pt x="22" y="278"/>
                    <a:pt x="12" y="288"/>
                    <a:pt x="12" y="288"/>
                  </a:cubicBezTo>
                  <a:cubicBezTo>
                    <a:pt x="12" y="288"/>
                    <a:pt x="18" y="295"/>
                    <a:pt x="18" y="300"/>
                  </a:cubicBezTo>
                  <a:cubicBezTo>
                    <a:pt x="19" y="305"/>
                    <a:pt x="18" y="308"/>
                    <a:pt x="19" y="311"/>
                  </a:cubicBezTo>
                  <a:cubicBezTo>
                    <a:pt x="21" y="314"/>
                    <a:pt x="29" y="316"/>
                    <a:pt x="29" y="316"/>
                  </a:cubicBezTo>
                  <a:cubicBezTo>
                    <a:pt x="28" y="322"/>
                    <a:pt x="28" y="322"/>
                    <a:pt x="28" y="322"/>
                  </a:cubicBezTo>
                  <a:cubicBezTo>
                    <a:pt x="14" y="318"/>
                    <a:pt x="14" y="318"/>
                    <a:pt x="14" y="318"/>
                  </a:cubicBezTo>
                  <a:cubicBezTo>
                    <a:pt x="9" y="330"/>
                    <a:pt x="9" y="330"/>
                    <a:pt x="9" y="330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8" y="343"/>
                    <a:pt x="0" y="351"/>
                    <a:pt x="0" y="355"/>
                  </a:cubicBezTo>
                  <a:cubicBezTo>
                    <a:pt x="0" y="359"/>
                    <a:pt x="2" y="366"/>
                    <a:pt x="2" y="366"/>
                  </a:cubicBezTo>
                  <a:cubicBezTo>
                    <a:pt x="2" y="366"/>
                    <a:pt x="6" y="366"/>
                    <a:pt x="8" y="368"/>
                  </a:cubicBezTo>
                  <a:cubicBezTo>
                    <a:pt x="10" y="369"/>
                    <a:pt x="13" y="374"/>
                    <a:pt x="13" y="374"/>
                  </a:cubicBezTo>
                  <a:cubicBezTo>
                    <a:pt x="13" y="374"/>
                    <a:pt x="16" y="373"/>
                    <a:pt x="19" y="373"/>
                  </a:cubicBezTo>
                  <a:cubicBezTo>
                    <a:pt x="22" y="374"/>
                    <a:pt x="22" y="377"/>
                    <a:pt x="24" y="379"/>
                  </a:cubicBezTo>
                  <a:cubicBezTo>
                    <a:pt x="26" y="383"/>
                    <a:pt x="28" y="379"/>
                    <a:pt x="35" y="381"/>
                  </a:cubicBezTo>
                  <a:cubicBezTo>
                    <a:pt x="43" y="383"/>
                    <a:pt x="37" y="388"/>
                    <a:pt x="37" y="388"/>
                  </a:cubicBezTo>
                  <a:cubicBezTo>
                    <a:pt x="40" y="389"/>
                    <a:pt x="40" y="389"/>
                    <a:pt x="40" y="389"/>
                  </a:cubicBezTo>
                  <a:cubicBezTo>
                    <a:pt x="42" y="384"/>
                    <a:pt x="42" y="384"/>
                    <a:pt x="42" y="384"/>
                  </a:cubicBezTo>
                  <a:cubicBezTo>
                    <a:pt x="46" y="385"/>
                    <a:pt x="46" y="385"/>
                    <a:pt x="46" y="385"/>
                  </a:cubicBezTo>
                  <a:cubicBezTo>
                    <a:pt x="46" y="385"/>
                    <a:pt x="45" y="374"/>
                    <a:pt x="50" y="374"/>
                  </a:cubicBezTo>
                  <a:cubicBezTo>
                    <a:pt x="57" y="374"/>
                    <a:pt x="51" y="384"/>
                    <a:pt x="64" y="383"/>
                  </a:cubicBezTo>
                  <a:cubicBezTo>
                    <a:pt x="76" y="382"/>
                    <a:pt x="99" y="381"/>
                    <a:pt x="99" y="381"/>
                  </a:cubicBezTo>
                  <a:cubicBezTo>
                    <a:pt x="99" y="381"/>
                    <a:pt x="108" y="374"/>
                    <a:pt x="113" y="376"/>
                  </a:cubicBezTo>
                  <a:cubicBezTo>
                    <a:pt x="117" y="377"/>
                    <a:pt x="127" y="390"/>
                    <a:pt x="137" y="388"/>
                  </a:cubicBezTo>
                  <a:cubicBezTo>
                    <a:pt x="146" y="385"/>
                    <a:pt x="134" y="378"/>
                    <a:pt x="150" y="374"/>
                  </a:cubicBezTo>
                  <a:cubicBezTo>
                    <a:pt x="165" y="370"/>
                    <a:pt x="182" y="361"/>
                    <a:pt x="182" y="361"/>
                  </a:cubicBezTo>
                  <a:cubicBezTo>
                    <a:pt x="182" y="361"/>
                    <a:pt x="186" y="340"/>
                    <a:pt x="202" y="339"/>
                  </a:cubicBezTo>
                  <a:cubicBezTo>
                    <a:pt x="202" y="336"/>
                    <a:pt x="202" y="336"/>
                    <a:pt x="202" y="336"/>
                  </a:cubicBezTo>
                  <a:cubicBezTo>
                    <a:pt x="205" y="336"/>
                    <a:pt x="205" y="336"/>
                    <a:pt x="205" y="336"/>
                  </a:cubicBezTo>
                  <a:cubicBezTo>
                    <a:pt x="205" y="336"/>
                    <a:pt x="198" y="329"/>
                    <a:pt x="204" y="328"/>
                  </a:cubicBezTo>
                  <a:cubicBezTo>
                    <a:pt x="210" y="326"/>
                    <a:pt x="211" y="330"/>
                    <a:pt x="214" y="330"/>
                  </a:cubicBezTo>
                  <a:cubicBezTo>
                    <a:pt x="217" y="330"/>
                    <a:pt x="215" y="324"/>
                    <a:pt x="215" y="324"/>
                  </a:cubicBezTo>
                  <a:cubicBezTo>
                    <a:pt x="222" y="327"/>
                    <a:pt x="222" y="327"/>
                    <a:pt x="222" y="327"/>
                  </a:cubicBezTo>
                  <a:cubicBezTo>
                    <a:pt x="226" y="322"/>
                    <a:pt x="226" y="322"/>
                    <a:pt x="226" y="322"/>
                  </a:cubicBezTo>
                  <a:cubicBezTo>
                    <a:pt x="234" y="323"/>
                    <a:pt x="234" y="323"/>
                    <a:pt x="234" y="323"/>
                  </a:cubicBezTo>
                  <a:cubicBezTo>
                    <a:pt x="234" y="323"/>
                    <a:pt x="231" y="314"/>
                    <a:pt x="240" y="318"/>
                  </a:cubicBezTo>
                  <a:cubicBezTo>
                    <a:pt x="247" y="320"/>
                    <a:pt x="253" y="324"/>
                    <a:pt x="253" y="324"/>
                  </a:cubicBezTo>
                  <a:cubicBezTo>
                    <a:pt x="259" y="324"/>
                    <a:pt x="259" y="324"/>
                    <a:pt x="259" y="324"/>
                  </a:cubicBezTo>
                  <a:cubicBezTo>
                    <a:pt x="261" y="329"/>
                    <a:pt x="261" y="329"/>
                    <a:pt x="261" y="329"/>
                  </a:cubicBezTo>
                  <a:cubicBezTo>
                    <a:pt x="273" y="325"/>
                    <a:pt x="273" y="325"/>
                    <a:pt x="273" y="325"/>
                  </a:cubicBezTo>
                  <a:cubicBezTo>
                    <a:pt x="272" y="331"/>
                    <a:pt x="272" y="331"/>
                    <a:pt x="272" y="331"/>
                  </a:cubicBezTo>
                  <a:cubicBezTo>
                    <a:pt x="276" y="330"/>
                    <a:pt x="276" y="330"/>
                    <a:pt x="276" y="330"/>
                  </a:cubicBezTo>
                  <a:cubicBezTo>
                    <a:pt x="281" y="335"/>
                    <a:pt x="281" y="335"/>
                    <a:pt x="281" y="335"/>
                  </a:cubicBezTo>
                  <a:cubicBezTo>
                    <a:pt x="281" y="335"/>
                    <a:pt x="278" y="328"/>
                    <a:pt x="281" y="328"/>
                  </a:cubicBezTo>
                  <a:cubicBezTo>
                    <a:pt x="285" y="328"/>
                    <a:pt x="295" y="329"/>
                    <a:pt x="295" y="329"/>
                  </a:cubicBezTo>
                  <a:cubicBezTo>
                    <a:pt x="301" y="338"/>
                    <a:pt x="301" y="338"/>
                    <a:pt x="301" y="338"/>
                  </a:cubicBezTo>
                  <a:cubicBezTo>
                    <a:pt x="308" y="337"/>
                    <a:pt x="308" y="337"/>
                    <a:pt x="308" y="337"/>
                  </a:cubicBezTo>
                  <a:cubicBezTo>
                    <a:pt x="311" y="332"/>
                    <a:pt x="311" y="332"/>
                    <a:pt x="311" y="332"/>
                  </a:cubicBezTo>
                  <a:cubicBezTo>
                    <a:pt x="311" y="332"/>
                    <a:pt x="320" y="343"/>
                    <a:pt x="320" y="348"/>
                  </a:cubicBezTo>
                  <a:cubicBezTo>
                    <a:pt x="320" y="355"/>
                    <a:pt x="318" y="361"/>
                    <a:pt x="318" y="361"/>
                  </a:cubicBezTo>
                  <a:cubicBezTo>
                    <a:pt x="322" y="368"/>
                    <a:pt x="322" y="368"/>
                    <a:pt x="322" y="368"/>
                  </a:cubicBezTo>
                  <a:cubicBezTo>
                    <a:pt x="322" y="368"/>
                    <a:pt x="326" y="367"/>
                    <a:pt x="327" y="368"/>
                  </a:cubicBezTo>
                  <a:cubicBezTo>
                    <a:pt x="328" y="369"/>
                    <a:pt x="336" y="374"/>
                    <a:pt x="336" y="374"/>
                  </a:cubicBezTo>
                  <a:cubicBezTo>
                    <a:pt x="339" y="369"/>
                    <a:pt x="339" y="369"/>
                    <a:pt x="339" y="369"/>
                  </a:cubicBezTo>
                  <a:cubicBezTo>
                    <a:pt x="343" y="377"/>
                    <a:pt x="343" y="377"/>
                    <a:pt x="343" y="377"/>
                  </a:cubicBezTo>
                  <a:cubicBezTo>
                    <a:pt x="343" y="377"/>
                    <a:pt x="341" y="393"/>
                    <a:pt x="349" y="394"/>
                  </a:cubicBezTo>
                  <a:cubicBezTo>
                    <a:pt x="355" y="395"/>
                    <a:pt x="359" y="391"/>
                    <a:pt x="362" y="398"/>
                  </a:cubicBezTo>
                  <a:cubicBezTo>
                    <a:pt x="367" y="403"/>
                    <a:pt x="362" y="419"/>
                    <a:pt x="367" y="420"/>
                  </a:cubicBezTo>
                  <a:cubicBezTo>
                    <a:pt x="371" y="421"/>
                    <a:pt x="378" y="424"/>
                    <a:pt x="378" y="424"/>
                  </a:cubicBezTo>
                  <a:cubicBezTo>
                    <a:pt x="367" y="430"/>
                    <a:pt x="367" y="430"/>
                    <a:pt x="367" y="430"/>
                  </a:cubicBezTo>
                  <a:cubicBezTo>
                    <a:pt x="367" y="430"/>
                    <a:pt x="365" y="424"/>
                    <a:pt x="362" y="424"/>
                  </a:cubicBezTo>
                  <a:cubicBezTo>
                    <a:pt x="360" y="424"/>
                    <a:pt x="362" y="431"/>
                    <a:pt x="358" y="432"/>
                  </a:cubicBezTo>
                  <a:cubicBezTo>
                    <a:pt x="354" y="433"/>
                    <a:pt x="346" y="426"/>
                    <a:pt x="346" y="426"/>
                  </a:cubicBezTo>
                  <a:cubicBezTo>
                    <a:pt x="346" y="426"/>
                    <a:pt x="343" y="435"/>
                    <a:pt x="340" y="435"/>
                  </a:cubicBezTo>
                  <a:cubicBezTo>
                    <a:pt x="337" y="435"/>
                    <a:pt x="342" y="417"/>
                    <a:pt x="326" y="430"/>
                  </a:cubicBezTo>
                  <a:cubicBezTo>
                    <a:pt x="321" y="435"/>
                    <a:pt x="334" y="448"/>
                    <a:pt x="334" y="448"/>
                  </a:cubicBezTo>
                  <a:cubicBezTo>
                    <a:pt x="334" y="462"/>
                    <a:pt x="334" y="462"/>
                    <a:pt x="334" y="462"/>
                  </a:cubicBezTo>
                  <a:cubicBezTo>
                    <a:pt x="325" y="468"/>
                    <a:pt x="325" y="468"/>
                    <a:pt x="325" y="468"/>
                  </a:cubicBezTo>
                  <a:cubicBezTo>
                    <a:pt x="328" y="473"/>
                    <a:pt x="328" y="473"/>
                    <a:pt x="328" y="473"/>
                  </a:cubicBezTo>
                  <a:cubicBezTo>
                    <a:pt x="317" y="485"/>
                    <a:pt x="317" y="485"/>
                    <a:pt x="317" y="485"/>
                  </a:cubicBezTo>
                  <a:cubicBezTo>
                    <a:pt x="317" y="485"/>
                    <a:pt x="325" y="494"/>
                    <a:pt x="322" y="497"/>
                  </a:cubicBezTo>
                  <a:cubicBezTo>
                    <a:pt x="319" y="501"/>
                    <a:pt x="310" y="499"/>
                    <a:pt x="310" y="499"/>
                  </a:cubicBezTo>
                  <a:cubicBezTo>
                    <a:pt x="307" y="502"/>
                    <a:pt x="307" y="502"/>
                    <a:pt x="307" y="502"/>
                  </a:cubicBezTo>
                  <a:cubicBezTo>
                    <a:pt x="312" y="504"/>
                    <a:pt x="312" y="504"/>
                    <a:pt x="312" y="504"/>
                  </a:cubicBezTo>
                  <a:cubicBezTo>
                    <a:pt x="312" y="504"/>
                    <a:pt x="311" y="510"/>
                    <a:pt x="322" y="512"/>
                  </a:cubicBezTo>
                  <a:cubicBezTo>
                    <a:pt x="334" y="515"/>
                    <a:pt x="337" y="514"/>
                    <a:pt x="337" y="514"/>
                  </a:cubicBezTo>
                  <a:cubicBezTo>
                    <a:pt x="337" y="507"/>
                    <a:pt x="337" y="507"/>
                    <a:pt x="337" y="507"/>
                  </a:cubicBezTo>
                  <a:cubicBezTo>
                    <a:pt x="342" y="507"/>
                    <a:pt x="342" y="507"/>
                    <a:pt x="342" y="507"/>
                  </a:cubicBezTo>
                  <a:cubicBezTo>
                    <a:pt x="342" y="507"/>
                    <a:pt x="354" y="492"/>
                    <a:pt x="363" y="493"/>
                  </a:cubicBezTo>
                  <a:cubicBezTo>
                    <a:pt x="374" y="495"/>
                    <a:pt x="378" y="504"/>
                    <a:pt x="378" y="504"/>
                  </a:cubicBezTo>
                  <a:cubicBezTo>
                    <a:pt x="378" y="505"/>
                    <a:pt x="378" y="505"/>
                    <a:pt x="378" y="505"/>
                  </a:cubicBezTo>
                  <a:cubicBezTo>
                    <a:pt x="379" y="503"/>
                    <a:pt x="382" y="500"/>
                    <a:pt x="381" y="497"/>
                  </a:cubicBezTo>
                  <a:cubicBezTo>
                    <a:pt x="379" y="494"/>
                    <a:pt x="376" y="490"/>
                    <a:pt x="376" y="490"/>
                  </a:cubicBezTo>
                  <a:cubicBezTo>
                    <a:pt x="371" y="489"/>
                    <a:pt x="371" y="489"/>
                    <a:pt x="371" y="489"/>
                  </a:cubicBezTo>
                  <a:cubicBezTo>
                    <a:pt x="374" y="485"/>
                    <a:pt x="374" y="485"/>
                    <a:pt x="374" y="485"/>
                  </a:cubicBezTo>
                  <a:cubicBezTo>
                    <a:pt x="373" y="484"/>
                    <a:pt x="373" y="484"/>
                    <a:pt x="373" y="484"/>
                  </a:cubicBezTo>
                  <a:cubicBezTo>
                    <a:pt x="369" y="484"/>
                    <a:pt x="369" y="484"/>
                    <a:pt x="369" y="484"/>
                  </a:cubicBezTo>
                  <a:cubicBezTo>
                    <a:pt x="366" y="468"/>
                    <a:pt x="366" y="468"/>
                    <a:pt x="366" y="468"/>
                  </a:cubicBezTo>
                  <a:cubicBezTo>
                    <a:pt x="369" y="467"/>
                    <a:pt x="369" y="467"/>
                    <a:pt x="369" y="467"/>
                  </a:cubicBezTo>
                  <a:cubicBezTo>
                    <a:pt x="371" y="474"/>
                    <a:pt x="371" y="474"/>
                    <a:pt x="371" y="474"/>
                  </a:cubicBezTo>
                  <a:cubicBezTo>
                    <a:pt x="375" y="481"/>
                    <a:pt x="375" y="481"/>
                    <a:pt x="375" y="481"/>
                  </a:cubicBezTo>
                  <a:cubicBezTo>
                    <a:pt x="378" y="477"/>
                    <a:pt x="378" y="477"/>
                    <a:pt x="378" y="477"/>
                  </a:cubicBezTo>
                  <a:cubicBezTo>
                    <a:pt x="377" y="472"/>
                    <a:pt x="377" y="472"/>
                    <a:pt x="377" y="472"/>
                  </a:cubicBezTo>
                  <a:cubicBezTo>
                    <a:pt x="383" y="471"/>
                    <a:pt x="383" y="471"/>
                    <a:pt x="383" y="471"/>
                  </a:cubicBezTo>
                  <a:cubicBezTo>
                    <a:pt x="379" y="463"/>
                    <a:pt x="379" y="463"/>
                    <a:pt x="379" y="463"/>
                  </a:cubicBezTo>
                  <a:cubicBezTo>
                    <a:pt x="387" y="464"/>
                    <a:pt x="387" y="464"/>
                    <a:pt x="387" y="464"/>
                  </a:cubicBezTo>
                  <a:cubicBezTo>
                    <a:pt x="387" y="460"/>
                    <a:pt x="387" y="460"/>
                    <a:pt x="387" y="460"/>
                  </a:cubicBezTo>
                  <a:cubicBezTo>
                    <a:pt x="390" y="463"/>
                    <a:pt x="390" y="463"/>
                    <a:pt x="390" y="463"/>
                  </a:cubicBezTo>
                  <a:cubicBezTo>
                    <a:pt x="402" y="449"/>
                    <a:pt x="402" y="449"/>
                    <a:pt x="402" y="449"/>
                  </a:cubicBezTo>
                  <a:cubicBezTo>
                    <a:pt x="394" y="439"/>
                    <a:pt x="394" y="439"/>
                    <a:pt x="394" y="439"/>
                  </a:cubicBezTo>
                  <a:cubicBezTo>
                    <a:pt x="394" y="439"/>
                    <a:pt x="378" y="437"/>
                    <a:pt x="381" y="432"/>
                  </a:cubicBezTo>
                  <a:cubicBezTo>
                    <a:pt x="382" y="427"/>
                    <a:pt x="388" y="429"/>
                    <a:pt x="388" y="429"/>
                  </a:cubicBezTo>
                  <a:cubicBezTo>
                    <a:pt x="400" y="441"/>
                    <a:pt x="400" y="441"/>
                    <a:pt x="400" y="441"/>
                  </a:cubicBezTo>
                  <a:cubicBezTo>
                    <a:pt x="407" y="419"/>
                    <a:pt x="407" y="419"/>
                    <a:pt x="407" y="419"/>
                  </a:cubicBezTo>
                  <a:cubicBezTo>
                    <a:pt x="407" y="410"/>
                    <a:pt x="407" y="410"/>
                    <a:pt x="407" y="410"/>
                  </a:cubicBezTo>
                  <a:cubicBezTo>
                    <a:pt x="421" y="405"/>
                    <a:pt x="421" y="405"/>
                    <a:pt x="421" y="405"/>
                  </a:cubicBezTo>
                  <a:cubicBezTo>
                    <a:pt x="425" y="388"/>
                    <a:pt x="425" y="388"/>
                    <a:pt x="425" y="388"/>
                  </a:cubicBezTo>
                  <a:cubicBezTo>
                    <a:pt x="426" y="394"/>
                    <a:pt x="426" y="394"/>
                    <a:pt x="426" y="394"/>
                  </a:cubicBezTo>
                  <a:cubicBezTo>
                    <a:pt x="435" y="387"/>
                    <a:pt x="435" y="387"/>
                    <a:pt x="435" y="387"/>
                  </a:cubicBezTo>
                  <a:cubicBezTo>
                    <a:pt x="435" y="387"/>
                    <a:pt x="437" y="388"/>
                    <a:pt x="441" y="386"/>
                  </a:cubicBezTo>
                  <a:cubicBezTo>
                    <a:pt x="447" y="385"/>
                    <a:pt x="447" y="367"/>
                    <a:pt x="447" y="367"/>
                  </a:cubicBezTo>
                  <a:cubicBezTo>
                    <a:pt x="447" y="367"/>
                    <a:pt x="447" y="381"/>
                    <a:pt x="453" y="381"/>
                  </a:cubicBezTo>
                  <a:cubicBezTo>
                    <a:pt x="459" y="381"/>
                    <a:pt x="470" y="384"/>
                    <a:pt x="470" y="384"/>
                  </a:cubicBezTo>
                  <a:cubicBezTo>
                    <a:pt x="457" y="387"/>
                    <a:pt x="457" y="387"/>
                    <a:pt x="457" y="387"/>
                  </a:cubicBezTo>
                  <a:cubicBezTo>
                    <a:pt x="456" y="390"/>
                    <a:pt x="456" y="390"/>
                    <a:pt x="456" y="390"/>
                  </a:cubicBezTo>
                  <a:cubicBezTo>
                    <a:pt x="443" y="391"/>
                    <a:pt x="443" y="391"/>
                    <a:pt x="443" y="391"/>
                  </a:cubicBezTo>
                  <a:cubicBezTo>
                    <a:pt x="437" y="393"/>
                    <a:pt x="437" y="393"/>
                    <a:pt x="437" y="393"/>
                  </a:cubicBezTo>
                  <a:cubicBezTo>
                    <a:pt x="442" y="395"/>
                    <a:pt x="442" y="395"/>
                    <a:pt x="442" y="395"/>
                  </a:cubicBezTo>
                  <a:cubicBezTo>
                    <a:pt x="447" y="394"/>
                    <a:pt x="447" y="394"/>
                    <a:pt x="447" y="394"/>
                  </a:cubicBezTo>
                  <a:cubicBezTo>
                    <a:pt x="447" y="394"/>
                    <a:pt x="463" y="392"/>
                    <a:pt x="459" y="395"/>
                  </a:cubicBezTo>
                  <a:cubicBezTo>
                    <a:pt x="456" y="400"/>
                    <a:pt x="445" y="405"/>
                    <a:pt x="445" y="405"/>
                  </a:cubicBezTo>
                  <a:cubicBezTo>
                    <a:pt x="451" y="407"/>
                    <a:pt x="451" y="407"/>
                    <a:pt x="451" y="407"/>
                  </a:cubicBezTo>
                  <a:cubicBezTo>
                    <a:pt x="451" y="407"/>
                    <a:pt x="459" y="402"/>
                    <a:pt x="464" y="404"/>
                  </a:cubicBezTo>
                  <a:cubicBezTo>
                    <a:pt x="467" y="406"/>
                    <a:pt x="472" y="411"/>
                    <a:pt x="482" y="410"/>
                  </a:cubicBezTo>
                  <a:cubicBezTo>
                    <a:pt x="490" y="408"/>
                    <a:pt x="499" y="402"/>
                    <a:pt x="504" y="400"/>
                  </a:cubicBezTo>
                  <a:cubicBezTo>
                    <a:pt x="510" y="398"/>
                    <a:pt x="526" y="398"/>
                    <a:pt x="526" y="398"/>
                  </a:cubicBezTo>
                  <a:cubicBezTo>
                    <a:pt x="530" y="390"/>
                    <a:pt x="530" y="390"/>
                    <a:pt x="530" y="390"/>
                  </a:cubicBezTo>
                  <a:cubicBezTo>
                    <a:pt x="536" y="401"/>
                    <a:pt x="536" y="401"/>
                    <a:pt x="536" y="401"/>
                  </a:cubicBezTo>
                  <a:cubicBezTo>
                    <a:pt x="542" y="402"/>
                    <a:pt x="542" y="402"/>
                    <a:pt x="542" y="402"/>
                  </a:cubicBezTo>
                  <a:cubicBezTo>
                    <a:pt x="540" y="409"/>
                    <a:pt x="540" y="409"/>
                    <a:pt x="540" y="409"/>
                  </a:cubicBezTo>
                  <a:cubicBezTo>
                    <a:pt x="521" y="418"/>
                    <a:pt x="521" y="418"/>
                    <a:pt x="521" y="418"/>
                  </a:cubicBezTo>
                  <a:cubicBezTo>
                    <a:pt x="520" y="423"/>
                    <a:pt x="520" y="423"/>
                    <a:pt x="520" y="423"/>
                  </a:cubicBezTo>
                  <a:cubicBezTo>
                    <a:pt x="509" y="431"/>
                    <a:pt x="509" y="431"/>
                    <a:pt x="509" y="431"/>
                  </a:cubicBezTo>
                  <a:cubicBezTo>
                    <a:pt x="509" y="431"/>
                    <a:pt x="512" y="436"/>
                    <a:pt x="509" y="437"/>
                  </a:cubicBezTo>
                  <a:cubicBezTo>
                    <a:pt x="507" y="439"/>
                    <a:pt x="503" y="440"/>
                    <a:pt x="503" y="440"/>
                  </a:cubicBezTo>
                  <a:cubicBezTo>
                    <a:pt x="496" y="455"/>
                    <a:pt x="496" y="455"/>
                    <a:pt x="496" y="455"/>
                  </a:cubicBezTo>
                  <a:cubicBezTo>
                    <a:pt x="507" y="455"/>
                    <a:pt x="507" y="455"/>
                    <a:pt x="507" y="455"/>
                  </a:cubicBezTo>
                  <a:cubicBezTo>
                    <a:pt x="507" y="455"/>
                    <a:pt x="510" y="449"/>
                    <a:pt x="514" y="449"/>
                  </a:cubicBezTo>
                  <a:cubicBezTo>
                    <a:pt x="517" y="448"/>
                    <a:pt x="521" y="450"/>
                    <a:pt x="521" y="450"/>
                  </a:cubicBezTo>
                  <a:cubicBezTo>
                    <a:pt x="524" y="444"/>
                    <a:pt x="524" y="444"/>
                    <a:pt x="524" y="444"/>
                  </a:cubicBezTo>
                  <a:cubicBezTo>
                    <a:pt x="524" y="444"/>
                    <a:pt x="522" y="451"/>
                    <a:pt x="530" y="454"/>
                  </a:cubicBezTo>
                  <a:cubicBezTo>
                    <a:pt x="536" y="458"/>
                    <a:pt x="537" y="452"/>
                    <a:pt x="543" y="453"/>
                  </a:cubicBezTo>
                  <a:cubicBezTo>
                    <a:pt x="550" y="454"/>
                    <a:pt x="555" y="464"/>
                    <a:pt x="556" y="471"/>
                  </a:cubicBezTo>
                  <a:cubicBezTo>
                    <a:pt x="557" y="479"/>
                    <a:pt x="558" y="487"/>
                    <a:pt x="558" y="487"/>
                  </a:cubicBezTo>
                  <a:cubicBezTo>
                    <a:pt x="554" y="488"/>
                    <a:pt x="554" y="488"/>
                    <a:pt x="554" y="488"/>
                  </a:cubicBezTo>
                  <a:cubicBezTo>
                    <a:pt x="555" y="493"/>
                    <a:pt x="555" y="493"/>
                    <a:pt x="555" y="493"/>
                  </a:cubicBezTo>
                  <a:cubicBezTo>
                    <a:pt x="555" y="493"/>
                    <a:pt x="564" y="500"/>
                    <a:pt x="573" y="498"/>
                  </a:cubicBezTo>
                  <a:cubicBezTo>
                    <a:pt x="583" y="496"/>
                    <a:pt x="594" y="485"/>
                    <a:pt x="597" y="480"/>
                  </a:cubicBezTo>
                  <a:cubicBezTo>
                    <a:pt x="599" y="473"/>
                    <a:pt x="596" y="468"/>
                    <a:pt x="606" y="460"/>
                  </a:cubicBezTo>
                  <a:cubicBezTo>
                    <a:pt x="616" y="451"/>
                    <a:pt x="618" y="450"/>
                    <a:pt x="623" y="451"/>
                  </a:cubicBezTo>
                  <a:cubicBezTo>
                    <a:pt x="629" y="453"/>
                    <a:pt x="627" y="446"/>
                    <a:pt x="629" y="441"/>
                  </a:cubicBezTo>
                  <a:cubicBezTo>
                    <a:pt x="631" y="438"/>
                    <a:pt x="635" y="438"/>
                    <a:pt x="635" y="438"/>
                  </a:cubicBezTo>
                  <a:cubicBezTo>
                    <a:pt x="635" y="438"/>
                    <a:pt x="631" y="424"/>
                    <a:pt x="638" y="424"/>
                  </a:cubicBezTo>
                  <a:cubicBezTo>
                    <a:pt x="646" y="424"/>
                    <a:pt x="647" y="432"/>
                    <a:pt x="655" y="429"/>
                  </a:cubicBezTo>
                  <a:cubicBezTo>
                    <a:pt x="665" y="425"/>
                    <a:pt x="663" y="421"/>
                    <a:pt x="665" y="421"/>
                  </a:cubicBezTo>
                  <a:cubicBezTo>
                    <a:pt x="668" y="420"/>
                    <a:pt x="680" y="418"/>
                    <a:pt x="679" y="414"/>
                  </a:cubicBezTo>
                  <a:cubicBezTo>
                    <a:pt x="678" y="409"/>
                    <a:pt x="671" y="406"/>
                    <a:pt x="672" y="403"/>
                  </a:cubicBezTo>
                  <a:cubicBezTo>
                    <a:pt x="674" y="400"/>
                    <a:pt x="681" y="398"/>
                    <a:pt x="680" y="393"/>
                  </a:cubicBezTo>
                  <a:cubicBezTo>
                    <a:pt x="678" y="390"/>
                    <a:pt x="669" y="390"/>
                    <a:pt x="662" y="392"/>
                  </a:cubicBezTo>
                  <a:cubicBezTo>
                    <a:pt x="655" y="395"/>
                    <a:pt x="655" y="402"/>
                    <a:pt x="652" y="403"/>
                  </a:cubicBezTo>
                  <a:cubicBezTo>
                    <a:pt x="650" y="405"/>
                    <a:pt x="646" y="400"/>
                    <a:pt x="643" y="403"/>
                  </a:cubicBezTo>
                  <a:cubicBezTo>
                    <a:pt x="639" y="406"/>
                    <a:pt x="639" y="417"/>
                    <a:pt x="633" y="418"/>
                  </a:cubicBezTo>
                  <a:cubicBezTo>
                    <a:pt x="625" y="419"/>
                    <a:pt x="608" y="419"/>
                    <a:pt x="608" y="419"/>
                  </a:cubicBezTo>
                  <a:cubicBezTo>
                    <a:pt x="608" y="419"/>
                    <a:pt x="614" y="411"/>
                    <a:pt x="608" y="405"/>
                  </a:cubicBezTo>
                  <a:cubicBezTo>
                    <a:pt x="603" y="399"/>
                    <a:pt x="590" y="400"/>
                    <a:pt x="590" y="400"/>
                  </a:cubicBezTo>
                  <a:cubicBezTo>
                    <a:pt x="588" y="395"/>
                    <a:pt x="588" y="395"/>
                    <a:pt x="588" y="395"/>
                  </a:cubicBezTo>
                  <a:cubicBezTo>
                    <a:pt x="583" y="401"/>
                    <a:pt x="583" y="401"/>
                    <a:pt x="583" y="401"/>
                  </a:cubicBezTo>
                  <a:cubicBezTo>
                    <a:pt x="590" y="388"/>
                    <a:pt x="590" y="388"/>
                    <a:pt x="590" y="388"/>
                  </a:cubicBezTo>
                  <a:cubicBezTo>
                    <a:pt x="587" y="386"/>
                    <a:pt x="587" y="386"/>
                    <a:pt x="587" y="386"/>
                  </a:cubicBezTo>
                  <a:cubicBezTo>
                    <a:pt x="579" y="397"/>
                    <a:pt x="579" y="397"/>
                    <a:pt x="579" y="397"/>
                  </a:cubicBezTo>
                  <a:cubicBezTo>
                    <a:pt x="579" y="397"/>
                    <a:pt x="584" y="386"/>
                    <a:pt x="583" y="386"/>
                  </a:cubicBezTo>
                  <a:cubicBezTo>
                    <a:pt x="581" y="387"/>
                    <a:pt x="576" y="389"/>
                    <a:pt x="576" y="389"/>
                  </a:cubicBezTo>
                  <a:cubicBezTo>
                    <a:pt x="576" y="389"/>
                    <a:pt x="571" y="387"/>
                    <a:pt x="568" y="387"/>
                  </a:cubicBezTo>
                  <a:cubicBezTo>
                    <a:pt x="564" y="387"/>
                    <a:pt x="562" y="391"/>
                    <a:pt x="562" y="391"/>
                  </a:cubicBezTo>
                  <a:cubicBezTo>
                    <a:pt x="554" y="388"/>
                    <a:pt x="554" y="388"/>
                    <a:pt x="554" y="388"/>
                  </a:cubicBezTo>
                  <a:cubicBezTo>
                    <a:pt x="554" y="388"/>
                    <a:pt x="549" y="392"/>
                    <a:pt x="542" y="388"/>
                  </a:cubicBezTo>
                  <a:cubicBezTo>
                    <a:pt x="536" y="384"/>
                    <a:pt x="538" y="381"/>
                    <a:pt x="542" y="379"/>
                  </a:cubicBezTo>
                  <a:cubicBezTo>
                    <a:pt x="547" y="379"/>
                    <a:pt x="553" y="385"/>
                    <a:pt x="553" y="385"/>
                  </a:cubicBezTo>
                  <a:cubicBezTo>
                    <a:pt x="556" y="378"/>
                    <a:pt x="556" y="378"/>
                    <a:pt x="556" y="378"/>
                  </a:cubicBezTo>
                  <a:cubicBezTo>
                    <a:pt x="553" y="372"/>
                    <a:pt x="553" y="372"/>
                    <a:pt x="553" y="372"/>
                  </a:cubicBezTo>
                  <a:cubicBezTo>
                    <a:pt x="562" y="378"/>
                    <a:pt x="562" y="378"/>
                    <a:pt x="562" y="378"/>
                  </a:cubicBezTo>
                  <a:cubicBezTo>
                    <a:pt x="572" y="377"/>
                    <a:pt x="572" y="377"/>
                    <a:pt x="572" y="377"/>
                  </a:cubicBezTo>
                  <a:cubicBezTo>
                    <a:pt x="574" y="385"/>
                    <a:pt x="574" y="385"/>
                    <a:pt x="574" y="385"/>
                  </a:cubicBezTo>
                  <a:cubicBezTo>
                    <a:pt x="578" y="385"/>
                    <a:pt x="578" y="385"/>
                    <a:pt x="578" y="385"/>
                  </a:cubicBezTo>
                  <a:cubicBezTo>
                    <a:pt x="578" y="371"/>
                    <a:pt x="578" y="371"/>
                    <a:pt x="578" y="371"/>
                  </a:cubicBezTo>
                  <a:cubicBezTo>
                    <a:pt x="582" y="379"/>
                    <a:pt x="582" y="379"/>
                    <a:pt x="582" y="379"/>
                  </a:cubicBezTo>
                  <a:cubicBezTo>
                    <a:pt x="588" y="379"/>
                    <a:pt x="588" y="379"/>
                    <a:pt x="588" y="379"/>
                  </a:cubicBezTo>
                  <a:cubicBezTo>
                    <a:pt x="583" y="367"/>
                    <a:pt x="583" y="367"/>
                    <a:pt x="583" y="367"/>
                  </a:cubicBezTo>
                  <a:cubicBezTo>
                    <a:pt x="583" y="367"/>
                    <a:pt x="592" y="369"/>
                    <a:pt x="595" y="361"/>
                  </a:cubicBezTo>
                  <a:cubicBezTo>
                    <a:pt x="597" y="353"/>
                    <a:pt x="594" y="348"/>
                    <a:pt x="594" y="348"/>
                  </a:cubicBezTo>
                  <a:cubicBezTo>
                    <a:pt x="602" y="353"/>
                    <a:pt x="602" y="353"/>
                    <a:pt x="602" y="353"/>
                  </a:cubicBezTo>
                  <a:cubicBezTo>
                    <a:pt x="603" y="350"/>
                    <a:pt x="603" y="350"/>
                    <a:pt x="603" y="350"/>
                  </a:cubicBezTo>
                  <a:cubicBezTo>
                    <a:pt x="592" y="336"/>
                    <a:pt x="592" y="336"/>
                    <a:pt x="592" y="336"/>
                  </a:cubicBezTo>
                  <a:cubicBezTo>
                    <a:pt x="592" y="336"/>
                    <a:pt x="600" y="344"/>
                    <a:pt x="606" y="343"/>
                  </a:cubicBezTo>
                  <a:cubicBezTo>
                    <a:pt x="613" y="342"/>
                    <a:pt x="615" y="323"/>
                    <a:pt x="622" y="323"/>
                  </a:cubicBezTo>
                  <a:cubicBezTo>
                    <a:pt x="629" y="323"/>
                    <a:pt x="636" y="323"/>
                    <a:pt x="638" y="321"/>
                  </a:cubicBezTo>
                  <a:cubicBezTo>
                    <a:pt x="640" y="319"/>
                    <a:pt x="641" y="314"/>
                    <a:pt x="641" y="314"/>
                  </a:cubicBezTo>
                  <a:cubicBezTo>
                    <a:pt x="649" y="306"/>
                    <a:pt x="649" y="306"/>
                    <a:pt x="649" y="306"/>
                  </a:cubicBezTo>
                  <a:cubicBezTo>
                    <a:pt x="657" y="308"/>
                    <a:pt x="657" y="308"/>
                    <a:pt x="657" y="308"/>
                  </a:cubicBezTo>
                  <a:cubicBezTo>
                    <a:pt x="658" y="305"/>
                    <a:pt x="658" y="305"/>
                    <a:pt x="658" y="305"/>
                  </a:cubicBezTo>
                  <a:cubicBezTo>
                    <a:pt x="657" y="299"/>
                    <a:pt x="657" y="299"/>
                    <a:pt x="657" y="299"/>
                  </a:cubicBezTo>
                  <a:cubicBezTo>
                    <a:pt x="669" y="288"/>
                    <a:pt x="669" y="288"/>
                    <a:pt x="669" y="288"/>
                  </a:cubicBezTo>
                  <a:cubicBezTo>
                    <a:pt x="669" y="288"/>
                    <a:pt x="676" y="288"/>
                    <a:pt x="678" y="285"/>
                  </a:cubicBezTo>
                  <a:cubicBezTo>
                    <a:pt x="680" y="282"/>
                    <a:pt x="674" y="273"/>
                    <a:pt x="681" y="272"/>
                  </a:cubicBezTo>
                  <a:cubicBezTo>
                    <a:pt x="687" y="269"/>
                    <a:pt x="690" y="271"/>
                    <a:pt x="690" y="271"/>
                  </a:cubicBezTo>
                  <a:cubicBezTo>
                    <a:pt x="690" y="271"/>
                    <a:pt x="706" y="267"/>
                    <a:pt x="707" y="263"/>
                  </a:cubicBezTo>
                  <a:cubicBezTo>
                    <a:pt x="709" y="259"/>
                    <a:pt x="706" y="253"/>
                    <a:pt x="702" y="246"/>
                  </a:cubicBezTo>
                  <a:cubicBezTo>
                    <a:pt x="698" y="240"/>
                    <a:pt x="698" y="227"/>
                    <a:pt x="704" y="224"/>
                  </a:cubicBezTo>
                  <a:cubicBezTo>
                    <a:pt x="711" y="220"/>
                    <a:pt x="716" y="217"/>
                    <a:pt x="716" y="214"/>
                  </a:cubicBezTo>
                  <a:cubicBezTo>
                    <a:pt x="715" y="210"/>
                    <a:pt x="714" y="205"/>
                    <a:pt x="721" y="202"/>
                  </a:cubicBezTo>
                  <a:cubicBezTo>
                    <a:pt x="729" y="200"/>
                    <a:pt x="756" y="197"/>
                    <a:pt x="755" y="190"/>
                  </a:cubicBezTo>
                  <a:cubicBezTo>
                    <a:pt x="755" y="184"/>
                    <a:pt x="750" y="180"/>
                    <a:pt x="750" y="180"/>
                  </a:cubicBezTo>
                  <a:cubicBezTo>
                    <a:pt x="753" y="177"/>
                    <a:pt x="753" y="177"/>
                    <a:pt x="753" y="177"/>
                  </a:cubicBezTo>
                  <a:cubicBezTo>
                    <a:pt x="752" y="163"/>
                    <a:pt x="752" y="163"/>
                    <a:pt x="752" y="163"/>
                  </a:cubicBezTo>
                  <a:cubicBezTo>
                    <a:pt x="747" y="162"/>
                    <a:pt x="747" y="162"/>
                    <a:pt x="747" y="162"/>
                  </a:cubicBezTo>
                  <a:cubicBezTo>
                    <a:pt x="747" y="162"/>
                    <a:pt x="751" y="154"/>
                    <a:pt x="744" y="150"/>
                  </a:cubicBezTo>
                  <a:cubicBezTo>
                    <a:pt x="737" y="146"/>
                    <a:pt x="731" y="147"/>
                    <a:pt x="731" y="147"/>
                  </a:cubicBezTo>
                  <a:cubicBezTo>
                    <a:pt x="731" y="132"/>
                    <a:pt x="731" y="132"/>
                    <a:pt x="731" y="132"/>
                  </a:cubicBezTo>
                  <a:cubicBezTo>
                    <a:pt x="740" y="129"/>
                    <a:pt x="740" y="129"/>
                    <a:pt x="740" y="129"/>
                  </a:cubicBezTo>
                  <a:cubicBezTo>
                    <a:pt x="740" y="124"/>
                    <a:pt x="740" y="124"/>
                    <a:pt x="740" y="124"/>
                  </a:cubicBezTo>
                  <a:cubicBezTo>
                    <a:pt x="723" y="125"/>
                    <a:pt x="723" y="125"/>
                    <a:pt x="723" y="125"/>
                  </a:cubicBezTo>
                  <a:cubicBezTo>
                    <a:pt x="723" y="119"/>
                    <a:pt x="723" y="119"/>
                    <a:pt x="723" y="119"/>
                  </a:cubicBezTo>
                  <a:cubicBezTo>
                    <a:pt x="723" y="119"/>
                    <a:pt x="736" y="109"/>
                    <a:pt x="734" y="101"/>
                  </a:cubicBezTo>
                  <a:cubicBezTo>
                    <a:pt x="731" y="92"/>
                    <a:pt x="725" y="89"/>
                    <a:pt x="725" y="89"/>
                  </a:cubicBezTo>
                  <a:cubicBezTo>
                    <a:pt x="725" y="78"/>
                    <a:pt x="725" y="78"/>
                    <a:pt x="725" y="78"/>
                  </a:cubicBezTo>
                  <a:cubicBezTo>
                    <a:pt x="719" y="78"/>
                    <a:pt x="719" y="78"/>
                    <a:pt x="719" y="78"/>
                  </a:cubicBezTo>
                  <a:cubicBezTo>
                    <a:pt x="717" y="85"/>
                    <a:pt x="717" y="85"/>
                    <a:pt x="717" y="85"/>
                  </a:cubicBezTo>
                  <a:cubicBezTo>
                    <a:pt x="717" y="85"/>
                    <a:pt x="711" y="87"/>
                    <a:pt x="706" y="85"/>
                  </a:cubicBezTo>
                  <a:cubicBezTo>
                    <a:pt x="702" y="83"/>
                    <a:pt x="700" y="79"/>
                    <a:pt x="700" y="79"/>
                  </a:cubicBezTo>
                  <a:cubicBezTo>
                    <a:pt x="693" y="79"/>
                    <a:pt x="693" y="79"/>
                    <a:pt x="693" y="79"/>
                  </a:cubicBezTo>
                  <a:cubicBezTo>
                    <a:pt x="691" y="83"/>
                    <a:pt x="691" y="83"/>
                    <a:pt x="691" y="83"/>
                  </a:cubicBezTo>
                  <a:cubicBezTo>
                    <a:pt x="691" y="83"/>
                    <a:pt x="686" y="84"/>
                    <a:pt x="685" y="82"/>
                  </a:cubicBezTo>
                  <a:cubicBezTo>
                    <a:pt x="684" y="79"/>
                    <a:pt x="681" y="75"/>
                    <a:pt x="681" y="75"/>
                  </a:cubicBezTo>
                  <a:cubicBezTo>
                    <a:pt x="676" y="76"/>
                    <a:pt x="676" y="76"/>
                    <a:pt x="676" y="76"/>
                  </a:cubicBezTo>
                  <a:cubicBezTo>
                    <a:pt x="674" y="84"/>
                    <a:pt x="674" y="84"/>
                    <a:pt x="674" y="84"/>
                  </a:cubicBezTo>
                  <a:cubicBezTo>
                    <a:pt x="666" y="84"/>
                    <a:pt x="666" y="84"/>
                    <a:pt x="666" y="84"/>
                  </a:cubicBezTo>
                  <a:cubicBezTo>
                    <a:pt x="656" y="78"/>
                    <a:pt x="656" y="78"/>
                    <a:pt x="656" y="78"/>
                  </a:cubicBezTo>
                  <a:cubicBezTo>
                    <a:pt x="652" y="84"/>
                    <a:pt x="652" y="84"/>
                    <a:pt x="652" y="84"/>
                  </a:cubicBezTo>
                  <a:cubicBezTo>
                    <a:pt x="637" y="79"/>
                    <a:pt x="637" y="79"/>
                    <a:pt x="637" y="79"/>
                  </a:cubicBezTo>
                  <a:cubicBezTo>
                    <a:pt x="637" y="89"/>
                    <a:pt x="637" y="89"/>
                    <a:pt x="637" y="89"/>
                  </a:cubicBezTo>
                  <a:cubicBezTo>
                    <a:pt x="634" y="92"/>
                    <a:pt x="634" y="92"/>
                    <a:pt x="634" y="92"/>
                  </a:cubicBezTo>
                  <a:cubicBezTo>
                    <a:pt x="629" y="89"/>
                    <a:pt x="629" y="89"/>
                    <a:pt x="629" y="89"/>
                  </a:cubicBezTo>
                  <a:cubicBezTo>
                    <a:pt x="619" y="89"/>
                    <a:pt x="619" y="89"/>
                    <a:pt x="619" y="89"/>
                  </a:cubicBezTo>
                  <a:cubicBezTo>
                    <a:pt x="609" y="79"/>
                    <a:pt x="609" y="79"/>
                    <a:pt x="609" y="79"/>
                  </a:cubicBezTo>
                  <a:cubicBezTo>
                    <a:pt x="608" y="75"/>
                    <a:pt x="608" y="75"/>
                    <a:pt x="608" y="75"/>
                  </a:cubicBezTo>
                  <a:cubicBezTo>
                    <a:pt x="603" y="74"/>
                    <a:pt x="603" y="74"/>
                    <a:pt x="603" y="74"/>
                  </a:cubicBezTo>
                  <a:cubicBezTo>
                    <a:pt x="599" y="69"/>
                    <a:pt x="599" y="69"/>
                    <a:pt x="599" y="69"/>
                  </a:cubicBezTo>
                  <a:cubicBezTo>
                    <a:pt x="589" y="80"/>
                    <a:pt x="589" y="80"/>
                    <a:pt x="589" y="80"/>
                  </a:cubicBezTo>
                  <a:cubicBezTo>
                    <a:pt x="589" y="80"/>
                    <a:pt x="578" y="84"/>
                    <a:pt x="576" y="87"/>
                  </a:cubicBezTo>
                  <a:cubicBezTo>
                    <a:pt x="575" y="91"/>
                    <a:pt x="572" y="98"/>
                    <a:pt x="572" y="98"/>
                  </a:cubicBezTo>
                  <a:cubicBezTo>
                    <a:pt x="567" y="96"/>
                    <a:pt x="567" y="96"/>
                    <a:pt x="567" y="96"/>
                  </a:cubicBezTo>
                  <a:cubicBezTo>
                    <a:pt x="566" y="91"/>
                    <a:pt x="566" y="91"/>
                    <a:pt x="566" y="91"/>
                  </a:cubicBezTo>
                  <a:cubicBezTo>
                    <a:pt x="559" y="91"/>
                    <a:pt x="559" y="91"/>
                    <a:pt x="559" y="91"/>
                  </a:cubicBezTo>
                  <a:cubicBezTo>
                    <a:pt x="559" y="91"/>
                    <a:pt x="559" y="95"/>
                    <a:pt x="556" y="95"/>
                  </a:cubicBezTo>
                  <a:cubicBezTo>
                    <a:pt x="553" y="95"/>
                    <a:pt x="553" y="88"/>
                    <a:pt x="548" y="89"/>
                  </a:cubicBezTo>
                  <a:cubicBezTo>
                    <a:pt x="542" y="90"/>
                    <a:pt x="541" y="92"/>
                    <a:pt x="535" y="96"/>
                  </a:cubicBezTo>
                  <a:cubicBezTo>
                    <a:pt x="530" y="101"/>
                    <a:pt x="514" y="89"/>
                    <a:pt x="514" y="89"/>
                  </a:cubicBezTo>
                  <a:cubicBezTo>
                    <a:pt x="516" y="84"/>
                    <a:pt x="516" y="84"/>
                    <a:pt x="516" y="84"/>
                  </a:cubicBezTo>
                  <a:cubicBezTo>
                    <a:pt x="503" y="68"/>
                    <a:pt x="503" y="68"/>
                    <a:pt x="503" y="68"/>
                  </a:cubicBezTo>
                  <a:cubicBezTo>
                    <a:pt x="503" y="68"/>
                    <a:pt x="506" y="60"/>
                    <a:pt x="505" y="60"/>
                  </a:cubicBezTo>
                  <a:cubicBezTo>
                    <a:pt x="504" y="60"/>
                    <a:pt x="500" y="59"/>
                    <a:pt x="500" y="59"/>
                  </a:cubicBezTo>
                  <a:cubicBezTo>
                    <a:pt x="494" y="63"/>
                    <a:pt x="494" y="63"/>
                    <a:pt x="494" y="63"/>
                  </a:cubicBezTo>
                  <a:cubicBezTo>
                    <a:pt x="494" y="63"/>
                    <a:pt x="494" y="54"/>
                    <a:pt x="489" y="54"/>
                  </a:cubicBezTo>
                  <a:cubicBezTo>
                    <a:pt x="484" y="54"/>
                    <a:pt x="474" y="64"/>
                    <a:pt x="474" y="64"/>
                  </a:cubicBezTo>
                  <a:cubicBezTo>
                    <a:pt x="468" y="60"/>
                    <a:pt x="468" y="60"/>
                    <a:pt x="468" y="60"/>
                  </a:cubicBezTo>
                  <a:cubicBezTo>
                    <a:pt x="454" y="63"/>
                    <a:pt x="454" y="63"/>
                    <a:pt x="454" y="63"/>
                  </a:cubicBezTo>
                  <a:cubicBezTo>
                    <a:pt x="455" y="56"/>
                    <a:pt x="455" y="56"/>
                    <a:pt x="455" y="56"/>
                  </a:cubicBezTo>
                  <a:cubicBezTo>
                    <a:pt x="450" y="56"/>
                    <a:pt x="450" y="56"/>
                    <a:pt x="450" y="56"/>
                  </a:cubicBezTo>
                  <a:cubicBezTo>
                    <a:pt x="450" y="56"/>
                    <a:pt x="452" y="48"/>
                    <a:pt x="447" y="45"/>
                  </a:cubicBezTo>
                  <a:cubicBezTo>
                    <a:pt x="442" y="41"/>
                    <a:pt x="439" y="40"/>
                    <a:pt x="439" y="40"/>
                  </a:cubicBezTo>
                  <a:cubicBezTo>
                    <a:pt x="439" y="40"/>
                    <a:pt x="457" y="36"/>
                    <a:pt x="454" y="30"/>
                  </a:cubicBezTo>
                  <a:cubicBezTo>
                    <a:pt x="451" y="26"/>
                    <a:pt x="439" y="25"/>
                    <a:pt x="435" y="20"/>
                  </a:cubicBezTo>
                  <a:cubicBezTo>
                    <a:pt x="431" y="14"/>
                    <a:pt x="431" y="7"/>
                    <a:pt x="431" y="7"/>
                  </a:cubicBezTo>
                  <a:cubicBezTo>
                    <a:pt x="422" y="6"/>
                    <a:pt x="422" y="6"/>
                    <a:pt x="422" y="6"/>
                  </a:cubicBezTo>
                  <a:cubicBezTo>
                    <a:pt x="422" y="6"/>
                    <a:pt x="423" y="0"/>
                    <a:pt x="415" y="0"/>
                  </a:cubicBezTo>
                  <a:cubicBezTo>
                    <a:pt x="407" y="1"/>
                    <a:pt x="407" y="7"/>
                    <a:pt x="407" y="7"/>
                  </a:cubicBezTo>
                  <a:cubicBezTo>
                    <a:pt x="394" y="7"/>
                    <a:pt x="394" y="7"/>
                    <a:pt x="394" y="7"/>
                  </a:cubicBezTo>
                  <a:cubicBezTo>
                    <a:pt x="394" y="7"/>
                    <a:pt x="388" y="19"/>
                    <a:pt x="384" y="20"/>
                  </a:cubicBezTo>
                  <a:cubicBezTo>
                    <a:pt x="379" y="21"/>
                    <a:pt x="362" y="20"/>
                    <a:pt x="362" y="20"/>
                  </a:cubicBezTo>
                  <a:cubicBezTo>
                    <a:pt x="362" y="20"/>
                    <a:pt x="363" y="35"/>
                    <a:pt x="358" y="38"/>
                  </a:cubicBezTo>
                  <a:cubicBezTo>
                    <a:pt x="355" y="41"/>
                    <a:pt x="348" y="40"/>
                    <a:pt x="344" y="40"/>
                  </a:cubicBezTo>
                  <a:cubicBezTo>
                    <a:pt x="352" y="46"/>
                    <a:pt x="352" y="46"/>
                    <a:pt x="352" y="46"/>
                  </a:cubicBezTo>
                  <a:cubicBezTo>
                    <a:pt x="348" y="50"/>
                    <a:pt x="348" y="50"/>
                    <a:pt x="348" y="50"/>
                  </a:cubicBezTo>
                  <a:lnTo>
                    <a:pt x="338" y="50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7" name="Freeform 162" descr="© INSCALE GmbH, 18.06.2010"/>
            <p:cNvSpPr>
              <a:spLocks noEditPoints="1"/>
            </p:cNvSpPr>
            <p:nvPr/>
          </p:nvSpPr>
          <p:spPr bwMode="auto">
            <a:xfrm>
              <a:off x="4457899" y="793017"/>
              <a:ext cx="754964" cy="623029"/>
            </a:xfrm>
            <a:custGeom>
              <a:avLst/>
              <a:gdLst/>
              <a:ahLst/>
              <a:cxnLst>
                <a:cxn ang="0">
                  <a:pos x="273" y="136"/>
                </a:cxn>
                <a:cxn ang="0">
                  <a:pos x="262" y="113"/>
                </a:cxn>
                <a:cxn ang="0">
                  <a:pos x="268" y="98"/>
                </a:cxn>
                <a:cxn ang="0">
                  <a:pos x="252" y="81"/>
                </a:cxn>
                <a:cxn ang="0">
                  <a:pos x="229" y="89"/>
                </a:cxn>
                <a:cxn ang="0">
                  <a:pos x="206" y="89"/>
                </a:cxn>
                <a:cxn ang="0">
                  <a:pos x="189" y="71"/>
                </a:cxn>
                <a:cxn ang="0">
                  <a:pos x="178" y="102"/>
                </a:cxn>
                <a:cxn ang="0">
                  <a:pos x="177" y="75"/>
                </a:cxn>
                <a:cxn ang="0">
                  <a:pos x="170" y="63"/>
                </a:cxn>
                <a:cxn ang="0">
                  <a:pos x="144" y="81"/>
                </a:cxn>
                <a:cxn ang="0">
                  <a:pos x="141" y="52"/>
                </a:cxn>
                <a:cxn ang="0">
                  <a:pos x="133" y="54"/>
                </a:cxn>
                <a:cxn ang="0">
                  <a:pos x="115" y="81"/>
                </a:cxn>
                <a:cxn ang="0">
                  <a:pos x="110" y="75"/>
                </a:cxn>
                <a:cxn ang="0">
                  <a:pos x="95" y="81"/>
                </a:cxn>
                <a:cxn ang="0">
                  <a:pos x="90" y="75"/>
                </a:cxn>
                <a:cxn ang="0">
                  <a:pos x="92" y="54"/>
                </a:cxn>
                <a:cxn ang="0">
                  <a:pos x="109" y="44"/>
                </a:cxn>
                <a:cxn ang="0">
                  <a:pos x="104" y="23"/>
                </a:cxn>
                <a:cxn ang="0">
                  <a:pos x="97" y="10"/>
                </a:cxn>
                <a:cxn ang="0">
                  <a:pos x="81" y="5"/>
                </a:cxn>
                <a:cxn ang="0">
                  <a:pos x="88" y="13"/>
                </a:cxn>
                <a:cxn ang="0">
                  <a:pos x="87" y="29"/>
                </a:cxn>
                <a:cxn ang="0">
                  <a:pos x="79" y="32"/>
                </a:cxn>
                <a:cxn ang="0">
                  <a:pos x="73" y="27"/>
                </a:cxn>
                <a:cxn ang="0">
                  <a:pos x="71" y="13"/>
                </a:cxn>
                <a:cxn ang="0">
                  <a:pos x="53" y="22"/>
                </a:cxn>
                <a:cxn ang="0">
                  <a:pos x="57" y="38"/>
                </a:cxn>
                <a:cxn ang="0">
                  <a:pos x="38" y="23"/>
                </a:cxn>
                <a:cxn ang="0">
                  <a:pos x="30" y="36"/>
                </a:cxn>
                <a:cxn ang="0">
                  <a:pos x="30" y="49"/>
                </a:cxn>
                <a:cxn ang="0">
                  <a:pos x="60" y="50"/>
                </a:cxn>
                <a:cxn ang="0">
                  <a:pos x="72" y="64"/>
                </a:cxn>
                <a:cxn ang="0">
                  <a:pos x="72" y="75"/>
                </a:cxn>
                <a:cxn ang="0">
                  <a:pos x="69" y="87"/>
                </a:cxn>
                <a:cxn ang="0">
                  <a:pos x="45" y="87"/>
                </a:cxn>
                <a:cxn ang="0">
                  <a:pos x="31" y="83"/>
                </a:cxn>
                <a:cxn ang="0">
                  <a:pos x="4" y="84"/>
                </a:cxn>
                <a:cxn ang="0">
                  <a:pos x="34" y="97"/>
                </a:cxn>
                <a:cxn ang="0">
                  <a:pos x="36" y="117"/>
                </a:cxn>
                <a:cxn ang="0">
                  <a:pos x="48" y="121"/>
                </a:cxn>
                <a:cxn ang="0">
                  <a:pos x="36" y="132"/>
                </a:cxn>
                <a:cxn ang="0">
                  <a:pos x="36" y="141"/>
                </a:cxn>
                <a:cxn ang="0">
                  <a:pos x="14" y="149"/>
                </a:cxn>
                <a:cxn ang="0">
                  <a:pos x="0" y="154"/>
                </a:cxn>
                <a:cxn ang="0">
                  <a:pos x="28" y="168"/>
                </a:cxn>
                <a:cxn ang="0">
                  <a:pos x="45" y="177"/>
                </a:cxn>
                <a:cxn ang="0">
                  <a:pos x="55" y="194"/>
                </a:cxn>
                <a:cxn ang="0">
                  <a:pos x="79" y="224"/>
                </a:cxn>
                <a:cxn ang="0">
                  <a:pos x="123" y="221"/>
                </a:cxn>
                <a:cxn ang="0">
                  <a:pos x="155" y="227"/>
                </a:cxn>
                <a:cxn ang="0">
                  <a:pos x="195" y="217"/>
                </a:cxn>
                <a:cxn ang="0">
                  <a:pos x="212" y="218"/>
                </a:cxn>
                <a:cxn ang="0">
                  <a:pos x="240" y="207"/>
                </a:cxn>
                <a:cxn ang="0">
                  <a:pos x="243" y="194"/>
                </a:cxn>
                <a:cxn ang="0">
                  <a:pos x="258" y="190"/>
                </a:cxn>
                <a:cxn ang="0">
                  <a:pos x="263" y="183"/>
                </a:cxn>
                <a:cxn ang="0">
                  <a:pos x="272" y="183"/>
                </a:cxn>
                <a:cxn ang="0">
                  <a:pos x="278" y="173"/>
                </a:cxn>
                <a:cxn ang="0">
                  <a:pos x="284" y="155"/>
                </a:cxn>
                <a:cxn ang="0">
                  <a:pos x="50" y="205"/>
                </a:cxn>
              </a:cxnLst>
              <a:rect l="0" t="0" r="r" b="b"/>
              <a:pathLst>
                <a:path w="285" h="235">
                  <a:moveTo>
                    <a:pt x="284" y="155"/>
                  </a:moveTo>
                  <a:cubicBezTo>
                    <a:pt x="280" y="156"/>
                    <a:pt x="280" y="156"/>
                    <a:pt x="280" y="156"/>
                  </a:cubicBezTo>
                  <a:cubicBezTo>
                    <a:pt x="280" y="153"/>
                    <a:pt x="280" y="153"/>
                    <a:pt x="280" y="153"/>
                  </a:cubicBezTo>
                  <a:cubicBezTo>
                    <a:pt x="279" y="153"/>
                    <a:pt x="279" y="153"/>
                    <a:pt x="279" y="153"/>
                  </a:cubicBezTo>
                  <a:cubicBezTo>
                    <a:pt x="281" y="150"/>
                    <a:pt x="281" y="150"/>
                    <a:pt x="281" y="150"/>
                  </a:cubicBezTo>
                  <a:cubicBezTo>
                    <a:pt x="280" y="149"/>
                    <a:pt x="280" y="149"/>
                    <a:pt x="280" y="149"/>
                  </a:cubicBezTo>
                  <a:cubicBezTo>
                    <a:pt x="280" y="149"/>
                    <a:pt x="275" y="147"/>
                    <a:pt x="272" y="143"/>
                  </a:cubicBezTo>
                  <a:cubicBezTo>
                    <a:pt x="270" y="139"/>
                    <a:pt x="273" y="136"/>
                    <a:pt x="273" y="136"/>
                  </a:cubicBezTo>
                  <a:cubicBezTo>
                    <a:pt x="260" y="133"/>
                    <a:pt x="260" y="133"/>
                    <a:pt x="260" y="133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9" y="130"/>
                    <a:pt x="259" y="130"/>
                    <a:pt x="259" y="130"/>
                  </a:cubicBezTo>
                  <a:cubicBezTo>
                    <a:pt x="259" y="130"/>
                    <a:pt x="260" y="128"/>
                    <a:pt x="262" y="128"/>
                  </a:cubicBezTo>
                  <a:cubicBezTo>
                    <a:pt x="264" y="127"/>
                    <a:pt x="265" y="127"/>
                    <a:pt x="269" y="124"/>
                  </a:cubicBezTo>
                  <a:cubicBezTo>
                    <a:pt x="273" y="122"/>
                    <a:pt x="272" y="116"/>
                    <a:pt x="271" y="115"/>
                  </a:cubicBezTo>
                  <a:cubicBezTo>
                    <a:pt x="270" y="113"/>
                    <a:pt x="268" y="115"/>
                    <a:pt x="265" y="115"/>
                  </a:cubicBezTo>
                  <a:cubicBezTo>
                    <a:pt x="264" y="115"/>
                    <a:pt x="262" y="113"/>
                    <a:pt x="262" y="113"/>
                  </a:cubicBezTo>
                  <a:cubicBezTo>
                    <a:pt x="262" y="113"/>
                    <a:pt x="263" y="112"/>
                    <a:pt x="263" y="110"/>
                  </a:cubicBezTo>
                  <a:cubicBezTo>
                    <a:pt x="263" y="108"/>
                    <a:pt x="260" y="107"/>
                    <a:pt x="260" y="107"/>
                  </a:cubicBezTo>
                  <a:cubicBezTo>
                    <a:pt x="260" y="107"/>
                    <a:pt x="269" y="106"/>
                    <a:pt x="270" y="105"/>
                  </a:cubicBezTo>
                  <a:cubicBezTo>
                    <a:pt x="271" y="102"/>
                    <a:pt x="271" y="99"/>
                    <a:pt x="271" y="99"/>
                  </a:cubicBezTo>
                  <a:cubicBezTo>
                    <a:pt x="284" y="97"/>
                    <a:pt x="284" y="97"/>
                    <a:pt x="284" y="97"/>
                  </a:cubicBezTo>
                  <a:cubicBezTo>
                    <a:pt x="284" y="97"/>
                    <a:pt x="280" y="96"/>
                    <a:pt x="278" y="96"/>
                  </a:cubicBezTo>
                  <a:cubicBezTo>
                    <a:pt x="277" y="95"/>
                    <a:pt x="279" y="94"/>
                    <a:pt x="276" y="93"/>
                  </a:cubicBezTo>
                  <a:cubicBezTo>
                    <a:pt x="274" y="92"/>
                    <a:pt x="270" y="97"/>
                    <a:pt x="268" y="98"/>
                  </a:cubicBezTo>
                  <a:cubicBezTo>
                    <a:pt x="264" y="99"/>
                    <a:pt x="265" y="96"/>
                    <a:pt x="262" y="97"/>
                  </a:cubicBezTo>
                  <a:cubicBezTo>
                    <a:pt x="258" y="97"/>
                    <a:pt x="259" y="101"/>
                    <a:pt x="258" y="102"/>
                  </a:cubicBezTo>
                  <a:cubicBezTo>
                    <a:pt x="257" y="102"/>
                    <a:pt x="256" y="99"/>
                    <a:pt x="256" y="97"/>
                  </a:cubicBezTo>
                  <a:cubicBezTo>
                    <a:pt x="255" y="96"/>
                    <a:pt x="253" y="95"/>
                    <a:pt x="253" y="95"/>
                  </a:cubicBezTo>
                  <a:cubicBezTo>
                    <a:pt x="254" y="93"/>
                    <a:pt x="254" y="93"/>
                    <a:pt x="254" y="93"/>
                  </a:cubicBezTo>
                  <a:cubicBezTo>
                    <a:pt x="252" y="92"/>
                    <a:pt x="252" y="92"/>
                    <a:pt x="252" y="92"/>
                  </a:cubicBezTo>
                  <a:cubicBezTo>
                    <a:pt x="252" y="92"/>
                    <a:pt x="255" y="90"/>
                    <a:pt x="256" y="86"/>
                  </a:cubicBezTo>
                  <a:cubicBezTo>
                    <a:pt x="258" y="84"/>
                    <a:pt x="252" y="81"/>
                    <a:pt x="252" y="81"/>
                  </a:cubicBezTo>
                  <a:cubicBezTo>
                    <a:pt x="252" y="81"/>
                    <a:pt x="255" y="79"/>
                    <a:pt x="253" y="74"/>
                  </a:cubicBezTo>
                  <a:cubicBezTo>
                    <a:pt x="251" y="69"/>
                    <a:pt x="245" y="74"/>
                    <a:pt x="245" y="74"/>
                  </a:cubicBezTo>
                  <a:cubicBezTo>
                    <a:pt x="245" y="74"/>
                    <a:pt x="242" y="69"/>
                    <a:pt x="240" y="69"/>
                  </a:cubicBezTo>
                  <a:cubicBezTo>
                    <a:pt x="238" y="69"/>
                    <a:pt x="238" y="75"/>
                    <a:pt x="238" y="77"/>
                  </a:cubicBezTo>
                  <a:cubicBezTo>
                    <a:pt x="238" y="79"/>
                    <a:pt x="236" y="80"/>
                    <a:pt x="236" y="80"/>
                  </a:cubicBezTo>
                  <a:cubicBezTo>
                    <a:pt x="236" y="80"/>
                    <a:pt x="236" y="86"/>
                    <a:pt x="235" y="89"/>
                  </a:cubicBezTo>
                  <a:cubicBezTo>
                    <a:pt x="232" y="90"/>
                    <a:pt x="230" y="90"/>
                    <a:pt x="230" y="90"/>
                  </a:cubicBezTo>
                  <a:cubicBezTo>
                    <a:pt x="229" y="89"/>
                    <a:pt x="229" y="89"/>
                    <a:pt x="229" y="89"/>
                  </a:cubicBezTo>
                  <a:cubicBezTo>
                    <a:pt x="226" y="89"/>
                    <a:pt x="226" y="89"/>
                    <a:pt x="226" y="89"/>
                  </a:cubicBezTo>
                  <a:cubicBezTo>
                    <a:pt x="226" y="89"/>
                    <a:pt x="224" y="90"/>
                    <a:pt x="223" y="91"/>
                  </a:cubicBezTo>
                  <a:cubicBezTo>
                    <a:pt x="222" y="91"/>
                    <a:pt x="219" y="89"/>
                    <a:pt x="219" y="89"/>
                  </a:cubicBezTo>
                  <a:cubicBezTo>
                    <a:pt x="220" y="84"/>
                    <a:pt x="220" y="84"/>
                    <a:pt x="220" y="84"/>
                  </a:cubicBezTo>
                  <a:cubicBezTo>
                    <a:pt x="220" y="84"/>
                    <a:pt x="217" y="81"/>
                    <a:pt x="214" y="82"/>
                  </a:cubicBezTo>
                  <a:cubicBezTo>
                    <a:pt x="210" y="82"/>
                    <a:pt x="210" y="84"/>
                    <a:pt x="210" y="86"/>
                  </a:cubicBezTo>
                  <a:cubicBezTo>
                    <a:pt x="209" y="87"/>
                    <a:pt x="206" y="87"/>
                    <a:pt x="206" y="87"/>
                  </a:cubicBezTo>
                  <a:cubicBezTo>
                    <a:pt x="206" y="89"/>
                    <a:pt x="206" y="89"/>
                    <a:pt x="206" y="89"/>
                  </a:cubicBezTo>
                  <a:cubicBezTo>
                    <a:pt x="203" y="93"/>
                    <a:pt x="203" y="93"/>
                    <a:pt x="203" y="93"/>
                  </a:cubicBezTo>
                  <a:cubicBezTo>
                    <a:pt x="203" y="93"/>
                    <a:pt x="202" y="91"/>
                    <a:pt x="199" y="90"/>
                  </a:cubicBezTo>
                  <a:cubicBezTo>
                    <a:pt x="198" y="89"/>
                    <a:pt x="197" y="90"/>
                    <a:pt x="197" y="90"/>
                  </a:cubicBezTo>
                  <a:cubicBezTo>
                    <a:pt x="196" y="80"/>
                    <a:pt x="196" y="80"/>
                    <a:pt x="196" y="80"/>
                  </a:cubicBezTo>
                  <a:cubicBezTo>
                    <a:pt x="195" y="79"/>
                    <a:pt x="195" y="79"/>
                    <a:pt x="195" y="79"/>
                  </a:cubicBezTo>
                  <a:cubicBezTo>
                    <a:pt x="195" y="76"/>
                    <a:pt x="195" y="76"/>
                    <a:pt x="195" y="76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4" y="71"/>
                    <a:pt x="183" y="78"/>
                  </a:cubicBezTo>
                  <a:cubicBezTo>
                    <a:pt x="181" y="84"/>
                    <a:pt x="183" y="85"/>
                    <a:pt x="183" y="85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7"/>
                    <a:pt x="181" y="87"/>
                    <a:pt x="181" y="87"/>
                  </a:cubicBezTo>
                  <a:cubicBezTo>
                    <a:pt x="183" y="87"/>
                    <a:pt x="183" y="87"/>
                    <a:pt x="183" y="87"/>
                  </a:cubicBezTo>
                  <a:cubicBezTo>
                    <a:pt x="182" y="93"/>
                    <a:pt x="182" y="93"/>
                    <a:pt x="182" y="93"/>
                  </a:cubicBezTo>
                  <a:cubicBezTo>
                    <a:pt x="178" y="99"/>
                    <a:pt x="178" y="99"/>
                    <a:pt x="178" y="99"/>
                  </a:cubicBezTo>
                  <a:cubicBezTo>
                    <a:pt x="178" y="102"/>
                    <a:pt x="178" y="102"/>
                    <a:pt x="178" y="102"/>
                  </a:cubicBezTo>
                  <a:cubicBezTo>
                    <a:pt x="176" y="105"/>
                    <a:pt x="176" y="105"/>
                    <a:pt x="176" y="105"/>
                  </a:cubicBezTo>
                  <a:cubicBezTo>
                    <a:pt x="177" y="102"/>
                    <a:pt x="177" y="102"/>
                    <a:pt x="177" y="102"/>
                  </a:cubicBezTo>
                  <a:cubicBezTo>
                    <a:pt x="177" y="98"/>
                    <a:pt x="177" y="98"/>
                    <a:pt x="177" y="98"/>
                  </a:cubicBezTo>
                  <a:cubicBezTo>
                    <a:pt x="177" y="98"/>
                    <a:pt x="177" y="96"/>
                    <a:pt x="178" y="95"/>
                  </a:cubicBezTo>
                  <a:cubicBezTo>
                    <a:pt x="179" y="94"/>
                    <a:pt x="179" y="92"/>
                    <a:pt x="179" y="92"/>
                  </a:cubicBezTo>
                  <a:cubicBezTo>
                    <a:pt x="178" y="83"/>
                    <a:pt x="178" y="83"/>
                    <a:pt x="178" y="83"/>
                  </a:cubicBezTo>
                  <a:cubicBezTo>
                    <a:pt x="178" y="83"/>
                    <a:pt x="175" y="81"/>
                    <a:pt x="175" y="80"/>
                  </a:cubicBezTo>
                  <a:cubicBezTo>
                    <a:pt x="175" y="78"/>
                    <a:pt x="177" y="77"/>
                    <a:pt x="177" y="75"/>
                  </a:cubicBezTo>
                  <a:cubicBezTo>
                    <a:pt x="178" y="74"/>
                    <a:pt x="177" y="71"/>
                    <a:pt x="177" y="71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177" y="67"/>
                    <a:pt x="177" y="67"/>
                    <a:pt x="177" y="67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76" y="65"/>
                    <a:pt x="176" y="65"/>
                    <a:pt x="176" y="65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3" y="63"/>
                    <a:pt x="170" y="63"/>
                  </a:cubicBezTo>
                  <a:cubicBezTo>
                    <a:pt x="167" y="62"/>
                    <a:pt x="166" y="66"/>
                    <a:pt x="164" y="66"/>
                  </a:cubicBezTo>
                  <a:cubicBezTo>
                    <a:pt x="162" y="67"/>
                    <a:pt x="161" y="65"/>
                    <a:pt x="159" y="64"/>
                  </a:cubicBezTo>
                  <a:cubicBezTo>
                    <a:pt x="156" y="64"/>
                    <a:pt x="155" y="67"/>
                    <a:pt x="155" y="68"/>
                  </a:cubicBezTo>
                  <a:cubicBezTo>
                    <a:pt x="154" y="69"/>
                    <a:pt x="153" y="68"/>
                    <a:pt x="150" y="70"/>
                  </a:cubicBezTo>
                  <a:cubicBezTo>
                    <a:pt x="149" y="73"/>
                    <a:pt x="151" y="76"/>
                    <a:pt x="150" y="79"/>
                  </a:cubicBezTo>
                  <a:cubicBezTo>
                    <a:pt x="149" y="82"/>
                    <a:pt x="145" y="83"/>
                    <a:pt x="145" y="83"/>
                  </a:cubicBezTo>
                  <a:cubicBezTo>
                    <a:pt x="145" y="81"/>
                    <a:pt x="145" y="81"/>
                    <a:pt x="145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0"/>
                    <a:pt x="141" y="80"/>
                    <a:pt x="141" y="80"/>
                  </a:cubicBezTo>
                  <a:cubicBezTo>
                    <a:pt x="141" y="80"/>
                    <a:pt x="143" y="75"/>
                    <a:pt x="143" y="73"/>
                  </a:cubicBezTo>
                  <a:cubicBezTo>
                    <a:pt x="144" y="71"/>
                    <a:pt x="141" y="69"/>
                    <a:pt x="141" y="69"/>
                  </a:cubicBezTo>
                  <a:cubicBezTo>
                    <a:pt x="141" y="69"/>
                    <a:pt x="141" y="66"/>
                    <a:pt x="142" y="64"/>
                  </a:cubicBezTo>
                  <a:cubicBezTo>
                    <a:pt x="142" y="59"/>
                    <a:pt x="142" y="59"/>
                    <a:pt x="142" y="59"/>
                  </a:cubicBezTo>
                  <a:cubicBezTo>
                    <a:pt x="142" y="59"/>
                    <a:pt x="143" y="57"/>
                    <a:pt x="143" y="54"/>
                  </a:cubicBezTo>
                  <a:cubicBezTo>
                    <a:pt x="143" y="53"/>
                    <a:pt x="141" y="52"/>
                    <a:pt x="141" y="52"/>
                  </a:cubicBezTo>
                  <a:cubicBezTo>
                    <a:pt x="141" y="51"/>
                    <a:pt x="141" y="51"/>
                    <a:pt x="141" y="51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2"/>
                    <a:pt x="134" y="52"/>
                    <a:pt x="134" y="52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3" y="54"/>
                    <a:pt x="133" y="54"/>
                    <a:pt x="133" y="54"/>
                  </a:cubicBezTo>
                  <a:cubicBezTo>
                    <a:pt x="131" y="57"/>
                    <a:pt x="131" y="57"/>
                    <a:pt x="131" y="57"/>
                  </a:cubicBezTo>
                  <a:cubicBezTo>
                    <a:pt x="131" y="59"/>
                    <a:pt x="131" y="59"/>
                    <a:pt x="131" y="59"/>
                  </a:cubicBezTo>
                  <a:cubicBezTo>
                    <a:pt x="131" y="59"/>
                    <a:pt x="130" y="63"/>
                    <a:pt x="128" y="66"/>
                  </a:cubicBezTo>
                  <a:cubicBezTo>
                    <a:pt x="126" y="70"/>
                    <a:pt x="126" y="76"/>
                    <a:pt x="126" y="76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18" y="81"/>
                    <a:pt x="118" y="81"/>
                    <a:pt x="118" y="81"/>
                  </a:cubicBezTo>
                  <a:cubicBezTo>
                    <a:pt x="115" y="81"/>
                    <a:pt x="115" y="81"/>
                    <a:pt x="115" y="81"/>
                  </a:cubicBezTo>
                  <a:cubicBezTo>
                    <a:pt x="115" y="82"/>
                    <a:pt x="115" y="82"/>
                    <a:pt x="115" y="82"/>
                  </a:cubicBezTo>
                  <a:cubicBezTo>
                    <a:pt x="115" y="82"/>
                    <a:pt x="114" y="85"/>
                    <a:pt x="112" y="85"/>
                  </a:cubicBezTo>
                  <a:cubicBezTo>
                    <a:pt x="110" y="84"/>
                    <a:pt x="113" y="79"/>
                    <a:pt x="113" y="79"/>
                  </a:cubicBezTo>
                  <a:cubicBezTo>
                    <a:pt x="111" y="79"/>
                    <a:pt x="111" y="79"/>
                    <a:pt x="111" y="79"/>
                  </a:cubicBezTo>
                  <a:cubicBezTo>
                    <a:pt x="115" y="74"/>
                    <a:pt x="115" y="74"/>
                    <a:pt x="115" y="74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0" y="73"/>
                    <a:pt x="110" y="73"/>
                    <a:pt x="110" y="73"/>
                  </a:cubicBezTo>
                  <a:cubicBezTo>
                    <a:pt x="110" y="75"/>
                    <a:pt x="110" y="75"/>
                    <a:pt x="110" y="7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4" y="75"/>
                    <a:pt x="102" y="77"/>
                    <a:pt x="102" y="77"/>
                  </a:cubicBezTo>
                  <a:cubicBezTo>
                    <a:pt x="102" y="77"/>
                    <a:pt x="101" y="78"/>
                    <a:pt x="100" y="80"/>
                  </a:cubicBezTo>
                  <a:cubicBezTo>
                    <a:pt x="99" y="82"/>
                    <a:pt x="98" y="89"/>
                    <a:pt x="98" y="89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97" y="83"/>
                    <a:pt x="97" y="83"/>
                    <a:pt x="97" y="83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5" y="81"/>
                    <a:pt x="95" y="81"/>
                    <a:pt x="95" y="8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4" y="86"/>
                    <a:pt x="92" y="89"/>
                    <a:pt x="91" y="90"/>
                  </a:cubicBezTo>
                  <a:cubicBezTo>
                    <a:pt x="90" y="91"/>
                    <a:pt x="90" y="95"/>
                    <a:pt x="90" y="95"/>
                  </a:cubicBezTo>
                  <a:cubicBezTo>
                    <a:pt x="88" y="97"/>
                    <a:pt x="88" y="97"/>
                    <a:pt x="88" y="97"/>
                  </a:cubicBezTo>
                  <a:cubicBezTo>
                    <a:pt x="88" y="97"/>
                    <a:pt x="88" y="92"/>
                    <a:pt x="89" y="89"/>
                  </a:cubicBezTo>
                  <a:cubicBezTo>
                    <a:pt x="89" y="85"/>
                    <a:pt x="93" y="82"/>
                    <a:pt x="93" y="82"/>
                  </a:cubicBezTo>
                  <a:cubicBezTo>
                    <a:pt x="94" y="76"/>
                    <a:pt x="94" y="76"/>
                    <a:pt x="94" y="76"/>
                  </a:cubicBezTo>
                  <a:cubicBezTo>
                    <a:pt x="90" y="75"/>
                    <a:pt x="90" y="75"/>
                    <a:pt x="90" y="75"/>
                  </a:cubicBezTo>
                  <a:cubicBezTo>
                    <a:pt x="94" y="74"/>
                    <a:pt x="94" y="74"/>
                    <a:pt x="94" y="74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6" y="65"/>
                    <a:pt x="96" y="65"/>
                    <a:pt x="96" y="65"/>
                  </a:cubicBezTo>
                  <a:cubicBezTo>
                    <a:pt x="96" y="65"/>
                    <a:pt x="92" y="64"/>
                    <a:pt x="91" y="62"/>
                  </a:cubicBezTo>
                  <a:cubicBezTo>
                    <a:pt x="90" y="60"/>
                    <a:pt x="91" y="60"/>
                    <a:pt x="92" y="59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3" y="54"/>
                    <a:pt x="93" y="59"/>
                    <a:pt x="94" y="60"/>
                  </a:cubicBezTo>
                  <a:cubicBezTo>
                    <a:pt x="94" y="62"/>
                    <a:pt x="97" y="62"/>
                    <a:pt x="98" y="62"/>
                  </a:cubicBezTo>
                  <a:cubicBezTo>
                    <a:pt x="100" y="62"/>
                    <a:pt x="99" y="59"/>
                    <a:pt x="99" y="59"/>
                  </a:cubicBezTo>
                  <a:cubicBezTo>
                    <a:pt x="99" y="59"/>
                    <a:pt x="101" y="60"/>
                    <a:pt x="107" y="54"/>
                  </a:cubicBezTo>
                  <a:cubicBezTo>
                    <a:pt x="112" y="49"/>
                    <a:pt x="101" y="47"/>
                    <a:pt x="102" y="46"/>
                  </a:cubicBezTo>
                  <a:cubicBezTo>
                    <a:pt x="102" y="44"/>
                    <a:pt x="109" y="46"/>
                    <a:pt x="109" y="46"/>
                  </a:cubicBezTo>
                  <a:cubicBezTo>
                    <a:pt x="109" y="44"/>
                    <a:pt x="109" y="44"/>
                    <a:pt x="109" y="44"/>
                  </a:cubicBezTo>
                  <a:cubicBezTo>
                    <a:pt x="107" y="42"/>
                    <a:pt x="107" y="42"/>
                    <a:pt x="107" y="42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6" y="38"/>
                    <a:pt x="106" y="38"/>
                    <a:pt x="106" y="38"/>
                  </a:cubicBezTo>
                  <a:cubicBezTo>
                    <a:pt x="104" y="42"/>
                    <a:pt x="104" y="42"/>
                    <a:pt x="104" y="42"/>
                  </a:cubicBezTo>
                  <a:cubicBezTo>
                    <a:pt x="104" y="38"/>
                    <a:pt x="104" y="38"/>
                    <a:pt x="104" y="38"/>
                  </a:cubicBezTo>
                  <a:cubicBezTo>
                    <a:pt x="102" y="37"/>
                    <a:pt x="105" y="35"/>
                    <a:pt x="106" y="33"/>
                  </a:cubicBezTo>
                  <a:cubicBezTo>
                    <a:pt x="107" y="30"/>
                    <a:pt x="104" y="30"/>
                    <a:pt x="102" y="28"/>
                  </a:cubicBezTo>
                  <a:cubicBezTo>
                    <a:pt x="101" y="26"/>
                    <a:pt x="104" y="23"/>
                    <a:pt x="104" y="23"/>
                  </a:cubicBezTo>
                  <a:cubicBezTo>
                    <a:pt x="100" y="22"/>
                    <a:pt x="100" y="22"/>
                    <a:pt x="100" y="22"/>
                  </a:cubicBezTo>
                  <a:cubicBezTo>
                    <a:pt x="100" y="19"/>
                    <a:pt x="100" y="19"/>
                    <a:pt x="100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9"/>
                    <a:pt x="99" y="17"/>
                    <a:pt x="100" y="16"/>
                  </a:cubicBezTo>
                  <a:cubicBezTo>
                    <a:pt x="102" y="14"/>
                    <a:pt x="98" y="12"/>
                    <a:pt x="98" y="12"/>
                  </a:cubicBezTo>
                  <a:cubicBezTo>
                    <a:pt x="100" y="7"/>
                    <a:pt x="100" y="7"/>
                    <a:pt x="100" y="7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3" y="6"/>
                    <a:pt x="93" y="6"/>
                    <a:pt x="93" y="6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3"/>
                    <a:pt x="87" y="3"/>
                    <a:pt x="87" y="3"/>
                  </a:cubicBezTo>
                  <a:cubicBezTo>
                    <a:pt x="83" y="1"/>
                    <a:pt x="83" y="1"/>
                    <a:pt x="83" y="1"/>
                  </a:cubicBezTo>
                  <a:cubicBezTo>
                    <a:pt x="82" y="1"/>
                    <a:pt x="82" y="1"/>
                    <a:pt x="82" y="1"/>
                  </a:cubicBezTo>
                  <a:cubicBezTo>
                    <a:pt x="82" y="1"/>
                    <a:pt x="83" y="5"/>
                    <a:pt x="81" y="5"/>
                  </a:cubicBezTo>
                  <a:cubicBezTo>
                    <a:pt x="80" y="6"/>
                    <a:pt x="79" y="3"/>
                    <a:pt x="79" y="3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7" y="3"/>
                    <a:pt x="77" y="6"/>
                    <a:pt x="80" y="8"/>
                  </a:cubicBezTo>
                  <a:cubicBezTo>
                    <a:pt x="83" y="11"/>
                    <a:pt x="87" y="8"/>
                    <a:pt x="87" y="8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7" y="11"/>
                    <a:pt x="87" y="11"/>
                    <a:pt x="87" y="11"/>
                  </a:cubicBezTo>
                  <a:cubicBezTo>
                    <a:pt x="91" y="10"/>
                    <a:pt x="91" y="10"/>
                    <a:pt x="91" y="10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6"/>
                    <a:pt x="92" y="19"/>
                    <a:pt x="91" y="18"/>
                  </a:cubicBezTo>
                  <a:cubicBezTo>
                    <a:pt x="89" y="17"/>
                    <a:pt x="87" y="17"/>
                    <a:pt x="85" y="15"/>
                  </a:cubicBezTo>
                  <a:cubicBezTo>
                    <a:pt x="84" y="13"/>
                    <a:pt x="81" y="13"/>
                    <a:pt x="79" y="14"/>
                  </a:cubicBezTo>
                  <a:cubicBezTo>
                    <a:pt x="76" y="16"/>
                    <a:pt x="81" y="22"/>
                    <a:pt x="82" y="23"/>
                  </a:cubicBezTo>
                  <a:cubicBezTo>
                    <a:pt x="83" y="24"/>
                    <a:pt x="87" y="29"/>
                    <a:pt x="87" y="29"/>
                  </a:cubicBezTo>
                  <a:cubicBezTo>
                    <a:pt x="87" y="29"/>
                    <a:pt x="84" y="30"/>
                    <a:pt x="83" y="31"/>
                  </a:cubicBezTo>
                  <a:cubicBezTo>
                    <a:pt x="82" y="32"/>
                    <a:pt x="83" y="34"/>
                    <a:pt x="82" y="37"/>
                  </a:cubicBezTo>
                  <a:cubicBezTo>
                    <a:pt x="82" y="41"/>
                    <a:pt x="78" y="43"/>
                    <a:pt x="78" y="43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7" y="42"/>
                    <a:pt x="80" y="38"/>
                    <a:pt x="80" y="34"/>
                  </a:cubicBezTo>
                  <a:cubicBezTo>
                    <a:pt x="80" y="31"/>
                    <a:pt x="75" y="38"/>
                    <a:pt x="75" y="38"/>
                  </a:cubicBezTo>
                  <a:cubicBezTo>
                    <a:pt x="75" y="37"/>
                    <a:pt x="75" y="37"/>
                    <a:pt x="75" y="37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2" y="33"/>
                    <a:pt x="72" y="33"/>
                    <a:pt x="72" y="33"/>
                  </a:cubicBezTo>
                  <a:cubicBezTo>
                    <a:pt x="74" y="29"/>
                    <a:pt x="74" y="29"/>
                    <a:pt x="74" y="29"/>
                  </a:cubicBezTo>
                  <a:cubicBezTo>
                    <a:pt x="73" y="29"/>
                    <a:pt x="73" y="29"/>
                    <a:pt x="73" y="29"/>
                  </a:cubicBezTo>
                  <a:cubicBezTo>
                    <a:pt x="71" y="30"/>
                    <a:pt x="71" y="30"/>
                    <a:pt x="71" y="30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73" y="20"/>
                    <a:pt x="73" y="20"/>
                    <a:pt x="73" y="20"/>
                  </a:cubicBezTo>
                  <a:cubicBezTo>
                    <a:pt x="73" y="20"/>
                    <a:pt x="69" y="22"/>
                    <a:pt x="68" y="21"/>
                  </a:cubicBezTo>
                  <a:cubicBezTo>
                    <a:pt x="68" y="20"/>
                    <a:pt x="72" y="19"/>
                    <a:pt x="72" y="19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1" y="13"/>
                    <a:pt x="68" y="10"/>
                    <a:pt x="64" y="10"/>
                  </a:cubicBezTo>
                  <a:cubicBezTo>
                    <a:pt x="60" y="11"/>
                    <a:pt x="65" y="14"/>
                    <a:pt x="65" y="14"/>
                  </a:cubicBezTo>
                  <a:cubicBezTo>
                    <a:pt x="65" y="14"/>
                    <a:pt x="63" y="13"/>
                    <a:pt x="61" y="13"/>
                  </a:cubicBezTo>
                  <a:cubicBezTo>
                    <a:pt x="60" y="13"/>
                    <a:pt x="59" y="13"/>
                    <a:pt x="61" y="16"/>
                  </a:cubicBezTo>
                  <a:cubicBezTo>
                    <a:pt x="62" y="20"/>
                    <a:pt x="63" y="21"/>
                    <a:pt x="62" y="21"/>
                  </a:cubicBezTo>
                  <a:cubicBezTo>
                    <a:pt x="61" y="22"/>
                    <a:pt x="60" y="20"/>
                    <a:pt x="59" y="18"/>
                  </a:cubicBezTo>
                  <a:cubicBezTo>
                    <a:pt x="58" y="15"/>
                    <a:pt x="56" y="13"/>
                    <a:pt x="53" y="14"/>
                  </a:cubicBezTo>
                  <a:cubicBezTo>
                    <a:pt x="50" y="16"/>
                    <a:pt x="53" y="21"/>
                    <a:pt x="53" y="22"/>
                  </a:cubicBezTo>
                  <a:cubicBezTo>
                    <a:pt x="55" y="24"/>
                    <a:pt x="52" y="24"/>
                    <a:pt x="52" y="24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8" y="31"/>
                    <a:pt x="50" y="23"/>
                    <a:pt x="47" y="21"/>
                  </a:cubicBezTo>
                  <a:cubicBezTo>
                    <a:pt x="45" y="20"/>
                    <a:pt x="45" y="29"/>
                    <a:pt x="48" y="32"/>
                  </a:cubicBezTo>
                  <a:cubicBezTo>
                    <a:pt x="51" y="36"/>
                    <a:pt x="58" y="36"/>
                    <a:pt x="58" y="36"/>
                  </a:cubicBezTo>
                  <a:cubicBezTo>
                    <a:pt x="57" y="38"/>
                    <a:pt x="57" y="38"/>
                    <a:pt x="57" y="38"/>
                  </a:cubicBezTo>
                  <a:cubicBezTo>
                    <a:pt x="48" y="36"/>
                    <a:pt x="48" y="36"/>
                    <a:pt x="48" y="36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7" y="41"/>
                    <a:pt x="47" y="41"/>
                    <a:pt x="47" y="41"/>
                  </a:cubicBezTo>
                  <a:cubicBezTo>
                    <a:pt x="44" y="42"/>
                    <a:pt x="44" y="42"/>
                    <a:pt x="44" y="42"/>
                  </a:cubicBezTo>
                  <a:cubicBezTo>
                    <a:pt x="44" y="42"/>
                    <a:pt x="45" y="41"/>
                    <a:pt x="46" y="37"/>
                  </a:cubicBezTo>
                  <a:cubicBezTo>
                    <a:pt x="46" y="34"/>
                    <a:pt x="38" y="23"/>
                    <a:pt x="38" y="23"/>
                  </a:cubicBezTo>
                  <a:cubicBezTo>
                    <a:pt x="38" y="23"/>
                    <a:pt x="35" y="26"/>
                    <a:pt x="35" y="29"/>
                  </a:cubicBezTo>
                  <a:cubicBezTo>
                    <a:pt x="35" y="32"/>
                    <a:pt x="38" y="37"/>
                    <a:pt x="38" y="37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34" y="41"/>
                    <a:pt x="36" y="43"/>
                    <a:pt x="36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2" y="43"/>
                    <a:pt x="32" y="39"/>
                    <a:pt x="32" y="38"/>
                  </a:cubicBezTo>
                  <a:cubicBezTo>
                    <a:pt x="32" y="37"/>
                    <a:pt x="30" y="38"/>
                    <a:pt x="30" y="36"/>
                  </a:cubicBezTo>
                  <a:cubicBezTo>
                    <a:pt x="30" y="34"/>
                    <a:pt x="30" y="31"/>
                    <a:pt x="27" y="30"/>
                  </a:cubicBezTo>
                  <a:cubicBezTo>
                    <a:pt x="24" y="29"/>
                    <a:pt x="23" y="33"/>
                    <a:pt x="22" y="34"/>
                  </a:cubicBezTo>
                  <a:cubicBezTo>
                    <a:pt x="20" y="35"/>
                    <a:pt x="18" y="35"/>
                    <a:pt x="17" y="36"/>
                  </a:cubicBezTo>
                  <a:cubicBezTo>
                    <a:pt x="16" y="37"/>
                    <a:pt x="19" y="37"/>
                    <a:pt x="23" y="38"/>
                  </a:cubicBezTo>
                  <a:cubicBezTo>
                    <a:pt x="25" y="38"/>
                    <a:pt x="25" y="41"/>
                    <a:pt x="26" y="42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7" y="47"/>
                    <a:pt x="26" y="48"/>
                    <a:pt x="30" y="49"/>
                  </a:cubicBezTo>
                  <a:cubicBezTo>
                    <a:pt x="33" y="51"/>
                    <a:pt x="36" y="48"/>
                    <a:pt x="41" y="49"/>
                  </a:cubicBezTo>
                  <a:cubicBezTo>
                    <a:pt x="45" y="50"/>
                    <a:pt x="46" y="52"/>
                    <a:pt x="48" y="52"/>
                  </a:cubicBezTo>
                  <a:cubicBezTo>
                    <a:pt x="49" y="52"/>
                    <a:pt x="51" y="48"/>
                    <a:pt x="51" y="48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8" y="49"/>
                    <a:pt x="58" y="49"/>
                    <a:pt x="58" y="49"/>
                  </a:cubicBezTo>
                  <a:cubicBezTo>
                    <a:pt x="58" y="52"/>
                    <a:pt x="58" y="52"/>
                    <a:pt x="58" y="52"/>
                  </a:cubicBezTo>
                  <a:cubicBezTo>
                    <a:pt x="60" y="50"/>
                    <a:pt x="60" y="50"/>
                    <a:pt x="60" y="50"/>
                  </a:cubicBezTo>
                  <a:cubicBezTo>
                    <a:pt x="63" y="51"/>
                    <a:pt x="63" y="51"/>
                    <a:pt x="63" y="51"/>
                  </a:cubicBezTo>
                  <a:cubicBezTo>
                    <a:pt x="61" y="58"/>
                    <a:pt x="61" y="58"/>
                    <a:pt x="61" y="58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2" y="64"/>
                    <a:pt x="72" y="64"/>
                    <a:pt x="72" y="64"/>
                  </a:cubicBezTo>
                  <a:cubicBezTo>
                    <a:pt x="67" y="64"/>
                    <a:pt x="67" y="64"/>
                    <a:pt x="67" y="64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74" y="66"/>
                    <a:pt x="74" y="66"/>
                    <a:pt x="74" y="66"/>
                  </a:cubicBezTo>
                  <a:cubicBezTo>
                    <a:pt x="74" y="66"/>
                    <a:pt x="76" y="66"/>
                    <a:pt x="77" y="68"/>
                  </a:cubicBezTo>
                  <a:cubicBezTo>
                    <a:pt x="78" y="70"/>
                    <a:pt x="77" y="71"/>
                    <a:pt x="77" y="71"/>
                  </a:cubicBezTo>
                  <a:cubicBezTo>
                    <a:pt x="82" y="74"/>
                    <a:pt x="82" y="74"/>
                    <a:pt x="82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64" y="75"/>
                    <a:pt x="58" y="76"/>
                  </a:cubicBezTo>
                  <a:cubicBezTo>
                    <a:pt x="50" y="76"/>
                    <a:pt x="56" y="79"/>
                    <a:pt x="56" y="79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7" y="82"/>
                    <a:pt x="57" y="82"/>
                    <a:pt x="57" y="82"/>
                  </a:cubicBezTo>
                  <a:cubicBezTo>
                    <a:pt x="57" y="85"/>
                    <a:pt x="57" y="85"/>
                    <a:pt x="57" y="85"/>
                  </a:cubicBezTo>
                  <a:cubicBezTo>
                    <a:pt x="58" y="86"/>
                    <a:pt x="60" y="85"/>
                    <a:pt x="60" y="85"/>
                  </a:cubicBezTo>
                  <a:cubicBezTo>
                    <a:pt x="60" y="85"/>
                    <a:pt x="61" y="90"/>
                    <a:pt x="62" y="90"/>
                  </a:cubicBezTo>
                  <a:cubicBezTo>
                    <a:pt x="64" y="90"/>
                    <a:pt x="69" y="87"/>
                    <a:pt x="69" y="87"/>
                  </a:cubicBezTo>
                  <a:cubicBezTo>
                    <a:pt x="69" y="87"/>
                    <a:pt x="72" y="86"/>
                    <a:pt x="73" y="89"/>
                  </a:cubicBezTo>
                  <a:cubicBezTo>
                    <a:pt x="74" y="92"/>
                    <a:pt x="66" y="93"/>
                    <a:pt x="66" y="93"/>
                  </a:cubicBezTo>
                  <a:cubicBezTo>
                    <a:pt x="65" y="96"/>
                    <a:pt x="65" y="96"/>
                    <a:pt x="65" y="96"/>
                  </a:cubicBezTo>
                  <a:cubicBezTo>
                    <a:pt x="62" y="96"/>
                    <a:pt x="62" y="96"/>
                    <a:pt x="62" y="96"/>
                  </a:cubicBezTo>
                  <a:cubicBezTo>
                    <a:pt x="60" y="96"/>
                    <a:pt x="59" y="92"/>
                    <a:pt x="59" y="92"/>
                  </a:cubicBezTo>
                  <a:cubicBezTo>
                    <a:pt x="59" y="92"/>
                    <a:pt x="58" y="91"/>
                    <a:pt x="57" y="92"/>
                  </a:cubicBezTo>
                  <a:cubicBezTo>
                    <a:pt x="55" y="92"/>
                    <a:pt x="55" y="89"/>
                    <a:pt x="51" y="86"/>
                  </a:cubicBezTo>
                  <a:cubicBezTo>
                    <a:pt x="48" y="84"/>
                    <a:pt x="45" y="87"/>
                    <a:pt x="45" y="87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84"/>
                    <a:pt x="40" y="85"/>
                    <a:pt x="38" y="85"/>
                  </a:cubicBezTo>
                  <a:cubicBezTo>
                    <a:pt x="36" y="85"/>
                    <a:pt x="36" y="84"/>
                    <a:pt x="35" y="82"/>
                  </a:cubicBezTo>
                  <a:cubicBezTo>
                    <a:pt x="34" y="81"/>
                    <a:pt x="33" y="83"/>
                    <a:pt x="31" y="85"/>
                  </a:cubicBezTo>
                  <a:cubicBezTo>
                    <a:pt x="29" y="87"/>
                    <a:pt x="30" y="83"/>
                    <a:pt x="31" y="83"/>
                  </a:cubicBezTo>
                  <a:cubicBezTo>
                    <a:pt x="32" y="82"/>
                    <a:pt x="32" y="80"/>
                    <a:pt x="30" y="80"/>
                  </a:cubicBezTo>
                  <a:cubicBezTo>
                    <a:pt x="28" y="79"/>
                    <a:pt x="28" y="83"/>
                    <a:pt x="26" y="83"/>
                  </a:cubicBezTo>
                  <a:cubicBezTo>
                    <a:pt x="24" y="83"/>
                    <a:pt x="25" y="81"/>
                    <a:pt x="2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80"/>
                    <a:pt x="22" y="80"/>
                    <a:pt x="22" y="80"/>
                  </a:cubicBezTo>
                  <a:cubicBezTo>
                    <a:pt x="22" y="80"/>
                    <a:pt x="16" y="81"/>
                    <a:pt x="14" y="81"/>
                  </a:cubicBezTo>
                  <a:cubicBezTo>
                    <a:pt x="12" y="80"/>
                    <a:pt x="13" y="76"/>
                    <a:pt x="9" y="76"/>
                  </a:cubicBezTo>
                  <a:cubicBezTo>
                    <a:pt x="4" y="76"/>
                    <a:pt x="3" y="81"/>
                    <a:pt x="4" y="84"/>
                  </a:cubicBezTo>
                  <a:cubicBezTo>
                    <a:pt x="4" y="89"/>
                    <a:pt x="8" y="90"/>
                    <a:pt x="10" y="90"/>
                  </a:cubicBezTo>
                  <a:cubicBezTo>
                    <a:pt x="12" y="90"/>
                    <a:pt x="11" y="87"/>
                    <a:pt x="13" y="86"/>
                  </a:cubicBezTo>
                  <a:cubicBezTo>
                    <a:pt x="15" y="86"/>
                    <a:pt x="16" y="89"/>
                    <a:pt x="17" y="90"/>
                  </a:cubicBezTo>
                  <a:cubicBezTo>
                    <a:pt x="18" y="90"/>
                    <a:pt x="19" y="89"/>
                    <a:pt x="19" y="89"/>
                  </a:cubicBezTo>
                  <a:cubicBezTo>
                    <a:pt x="27" y="95"/>
                    <a:pt x="27" y="95"/>
                    <a:pt x="27" y="95"/>
                  </a:cubicBezTo>
                  <a:cubicBezTo>
                    <a:pt x="29" y="95"/>
                    <a:pt x="29" y="95"/>
                    <a:pt x="29" y="95"/>
                  </a:cubicBezTo>
                  <a:cubicBezTo>
                    <a:pt x="32" y="98"/>
                    <a:pt x="32" y="98"/>
                    <a:pt x="32" y="98"/>
                  </a:cubicBezTo>
                  <a:cubicBezTo>
                    <a:pt x="33" y="98"/>
                    <a:pt x="33" y="97"/>
                    <a:pt x="34" y="97"/>
                  </a:cubicBezTo>
                  <a:cubicBezTo>
                    <a:pt x="36" y="98"/>
                    <a:pt x="35" y="99"/>
                    <a:pt x="36" y="100"/>
                  </a:cubicBezTo>
                  <a:cubicBezTo>
                    <a:pt x="38" y="101"/>
                    <a:pt x="40" y="99"/>
                    <a:pt x="41" y="100"/>
                  </a:cubicBezTo>
                  <a:cubicBezTo>
                    <a:pt x="43" y="102"/>
                    <a:pt x="41" y="103"/>
                    <a:pt x="41" y="103"/>
                  </a:cubicBezTo>
                  <a:cubicBezTo>
                    <a:pt x="43" y="106"/>
                    <a:pt x="43" y="106"/>
                    <a:pt x="43" y="106"/>
                  </a:cubicBezTo>
                  <a:cubicBezTo>
                    <a:pt x="40" y="108"/>
                    <a:pt x="40" y="108"/>
                    <a:pt x="40" y="108"/>
                  </a:cubicBezTo>
                  <a:cubicBezTo>
                    <a:pt x="41" y="110"/>
                    <a:pt x="41" y="110"/>
                    <a:pt x="41" y="110"/>
                  </a:cubicBezTo>
                  <a:cubicBezTo>
                    <a:pt x="36" y="110"/>
                    <a:pt x="36" y="110"/>
                    <a:pt x="36" y="110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8" y="117"/>
                    <a:pt x="38" y="117"/>
                    <a:pt x="38" y="117"/>
                  </a:cubicBezTo>
                  <a:cubicBezTo>
                    <a:pt x="35" y="122"/>
                    <a:pt x="35" y="122"/>
                    <a:pt x="35" y="122"/>
                  </a:cubicBezTo>
                  <a:cubicBezTo>
                    <a:pt x="36" y="122"/>
                    <a:pt x="36" y="122"/>
                    <a:pt x="36" y="122"/>
                  </a:cubicBezTo>
                  <a:cubicBezTo>
                    <a:pt x="36" y="122"/>
                    <a:pt x="36" y="124"/>
                    <a:pt x="39" y="124"/>
                  </a:cubicBezTo>
                  <a:cubicBezTo>
                    <a:pt x="40" y="124"/>
                    <a:pt x="42" y="122"/>
                    <a:pt x="42" y="122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6" y="123"/>
                    <a:pt x="46" y="123"/>
                    <a:pt x="46" y="123"/>
                  </a:cubicBezTo>
                  <a:cubicBezTo>
                    <a:pt x="48" y="121"/>
                    <a:pt x="48" y="121"/>
                    <a:pt x="48" y="121"/>
                  </a:cubicBezTo>
                  <a:cubicBezTo>
                    <a:pt x="49" y="123"/>
                    <a:pt x="49" y="123"/>
                    <a:pt x="49" y="123"/>
                  </a:cubicBezTo>
                  <a:cubicBezTo>
                    <a:pt x="48" y="125"/>
                    <a:pt x="48" y="125"/>
                    <a:pt x="48" y="125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42" y="125"/>
                    <a:pt x="38" y="128"/>
                    <a:pt x="38" y="128"/>
                  </a:cubicBezTo>
                  <a:cubicBezTo>
                    <a:pt x="38" y="130"/>
                    <a:pt x="38" y="130"/>
                    <a:pt x="38" y="130"/>
                  </a:cubicBezTo>
                  <a:cubicBezTo>
                    <a:pt x="41" y="130"/>
                    <a:pt x="41" y="130"/>
                    <a:pt x="41" y="130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3" y="134"/>
                    <a:pt x="33" y="134"/>
                    <a:pt x="33" y="134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43" y="136"/>
                    <a:pt x="43" y="136"/>
                    <a:pt x="43" y="136"/>
                  </a:cubicBezTo>
                  <a:cubicBezTo>
                    <a:pt x="43" y="136"/>
                    <a:pt x="45" y="133"/>
                    <a:pt x="49" y="136"/>
                  </a:cubicBezTo>
                  <a:cubicBezTo>
                    <a:pt x="52" y="137"/>
                    <a:pt x="50" y="140"/>
                    <a:pt x="50" y="140"/>
                  </a:cubicBezTo>
                  <a:cubicBezTo>
                    <a:pt x="47" y="137"/>
                    <a:pt x="47" y="137"/>
                    <a:pt x="47" y="137"/>
                  </a:cubicBezTo>
                  <a:cubicBezTo>
                    <a:pt x="47" y="137"/>
                    <a:pt x="44" y="138"/>
                    <a:pt x="41" y="138"/>
                  </a:cubicBezTo>
                  <a:cubicBezTo>
                    <a:pt x="38" y="138"/>
                    <a:pt x="36" y="138"/>
                    <a:pt x="36" y="141"/>
                  </a:cubicBezTo>
                  <a:cubicBezTo>
                    <a:pt x="35" y="143"/>
                    <a:pt x="38" y="147"/>
                    <a:pt x="38" y="147"/>
                  </a:cubicBezTo>
                  <a:cubicBezTo>
                    <a:pt x="33" y="148"/>
                    <a:pt x="33" y="148"/>
                    <a:pt x="33" y="148"/>
                  </a:cubicBezTo>
                  <a:cubicBezTo>
                    <a:pt x="31" y="145"/>
                    <a:pt x="31" y="145"/>
                    <a:pt x="31" y="145"/>
                  </a:cubicBezTo>
                  <a:cubicBezTo>
                    <a:pt x="27" y="146"/>
                    <a:pt x="27" y="146"/>
                    <a:pt x="27" y="146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50"/>
                    <a:pt x="22" y="149"/>
                    <a:pt x="19" y="149"/>
                  </a:cubicBezTo>
                  <a:cubicBezTo>
                    <a:pt x="17" y="148"/>
                    <a:pt x="15" y="149"/>
                    <a:pt x="14" y="149"/>
                  </a:cubicBezTo>
                  <a:cubicBezTo>
                    <a:pt x="12" y="149"/>
                    <a:pt x="10" y="147"/>
                    <a:pt x="10" y="147"/>
                  </a:cubicBezTo>
                  <a:cubicBezTo>
                    <a:pt x="12" y="144"/>
                    <a:pt x="12" y="144"/>
                    <a:pt x="12" y="144"/>
                  </a:cubicBezTo>
                  <a:cubicBezTo>
                    <a:pt x="9" y="140"/>
                    <a:pt x="9" y="140"/>
                    <a:pt x="9" y="140"/>
                  </a:cubicBezTo>
                  <a:cubicBezTo>
                    <a:pt x="4" y="144"/>
                    <a:pt x="4" y="144"/>
                    <a:pt x="4" y="144"/>
                  </a:cubicBezTo>
                  <a:cubicBezTo>
                    <a:pt x="4" y="148"/>
                    <a:pt x="4" y="148"/>
                    <a:pt x="4" y="148"/>
                  </a:cubicBezTo>
                  <a:cubicBezTo>
                    <a:pt x="2" y="149"/>
                    <a:pt x="2" y="149"/>
                    <a:pt x="2" y="149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4" y="157"/>
                    <a:pt x="4" y="157"/>
                    <a:pt x="4" y="157"/>
                  </a:cubicBezTo>
                  <a:cubicBezTo>
                    <a:pt x="7" y="157"/>
                    <a:pt x="7" y="157"/>
                    <a:pt x="7" y="157"/>
                  </a:cubicBezTo>
                  <a:cubicBezTo>
                    <a:pt x="9" y="158"/>
                    <a:pt x="9" y="158"/>
                    <a:pt x="9" y="158"/>
                  </a:cubicBezTo>
                  <a:cubicBezTo>
                    <a:pt x="11" y="157"/>
                    <a:pt x="11" y="157"/>
                    <a:pt x="11" y="157"/>
                  </a:cubicBezTo>
                  <a:cubicBezTo>
                    <a:pt x="11" y="157"/>
                    <a:pt x="12" y="159"/>
                    <a:pt x="13" y="160"/>
                  </a:cubicBezTo>
                  <a:cubicBezTo>
                    <a:pt x="14" y="161"/>
                    <a:pt x="19" y="163"/>
                    <a:pt x="19" y="163"/>
                  </a:cubicBezTo>
                  <a:cubicBezTo>
                    <a:pt x="19" y="163"/>
                    <a:pt x="24" y="163"/>
                    <a:pt x="26" y="164"/>
                  </a:cubicBezTo>
                  <a:cubicBezTo>
                    <a:pt x="28" y="165"/>
                    <a:pt x="28" y="168"/>
                    <a:pt x="28" y="168"/>
                  </a:cubicBezTo>
                  <a:cubicBezTo>
                    <a:pt x="35" y="171"/>
                    <a:pt x="35" y="171"/>
                    <a:pt x="35" y="171"/>
                  </a:cubicBezTo>
                  <a:cubicBezTo>
                    <a:pt x="36" y="170"/>
                    <a:pt x="36" y="170"/>
                    <a:pt x="36" y="170"/>
                  </a:cubicBezTo>
                  <a:cubicBezTo>
                    <a:pt x="41" y="170"/>
                    <a:pt x="41" y="170"/>
                    <a:pt x="41" y="170"/>
                  </a:cubicBezTo>
                  <a:cubicBezTo>
                    <a:pt x="39" y="166"/>
                    <a:pt x="39" y="166"/>
                    <a:pt x="39" y="166"/>
                  </a:cubicBezTo>
                  <a:cubicBezTo>
                    <a:pt x="39" y="166"/>
                    <a:pt x="42" y="165"/>
                    <a:pt x="44" y="166"/>
                  </a:cubicBezTo>
                  <a:cubicBezTo>
                    <a:pt x="46" y="168"/>
                    <a:pt x="41" y="169"/>
                    <a:pt x="41" y="169"/>
                  </a:cubicBezTo>
                  <a:cubicBezTo>
                    <a:pt x="41" y="169"/>
                    <a:pt x="42" y="170"/>
                    <a:pt x="43" y="172"/>
                  </a:cubicBezTo>
                  <a:cubicBezTo>
                    <a:pt x="43" y="174"/>
                    <a:pt x="43" y="175"/>
                    <a:pt x="45" y="177"/>
                  </a:cubicBezTo>
                  <a:cubicBezTo>
                    <a:pt x="47" y="178"/>
                    <a:pt x="47" y="181"/>
                    <a:pt x="47" y="181"/>
                  </a:cubicBezTo>
                  <a:cubicBezTo>
                    <a:pt x="52" y="179"/>
                    <a:pt x="52" y="179"/>
                    <a:pt x="52" y="179"/>
                  </a:cubicBezTo>
                  <a:cubicBezTo>
                    <a:pt x="52" y="179"/>
                    <a:pt x="51" y="183"/>
                    <a:pt x="50" y="183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0" y="189"/>
                    <a:pt x="50" y="189"/>
                    <a:pt x="50" y="189"/>
                  </a:cubicBezTo>
                  <a:cubicBezTo>
                    <a:pt x="51" y="189"/>
                    <a:pt x="51" y="189"/>
                    <a:pt x="51" y="189"/>
                  </a:cubicBezTo>
                  <a:cubicBezTo>
                    <a:pt x="51" y="194"/>
                    <a:pt x="51" y="194"/>
                    <a:pt x="51" y="194"/>
                  </a:cubicBezTo>
                  <a:cubicBezTo>
                    <a:pt x="55" y="194"/>
                    <a:pt x="55" y="194"/>
                    <a:pt x="55" y="194"/>
                  </a:cubicBezTo>
                  <a:cubicBezTo>
                    <a:pt x="53" y="196"/>
                    <a:pt x="53" y="196"/>
                    <a:pt x="53" y="196"/>
                  </a:cubicBezTo>
                  <a:cubicBezTo>
                    <a:pt x="53" y="196"/>
                    <a:pt x="55" y="202"/>
                    <a:pt x="56" y="204"/>
                  </a:cubicBezTo>
                  <a:cubicBezTo>
                    <a:pt x="58" y="206"/>
                    <a:pt x="60" y="205"/>
                    <a:pt x="61" y="205"/>
                  </a:cubicBezTo>
                  <a:cubicBezTo>
                    <a:pt x="62" y="205"/>
                    <a:pt x="64" y="208"/>
                    <a:pt x="65" y="208"/>
                  </a:cubicBezTo>
                  <a:cubicBezTo>
                    <a:pt x="66" y="209"/>
                    <a:pt x="67" y="208"/>
                    <a:pt x="67" y="208"/>
                  </a:cubicBezTo>
                  <a:cubicBezTo>
                    <a:pt x="67" y="211"/>
                    <a:pt x="67" y="211"/>
                    <a:pt x="67" y="211"/>
                  </a:cubicBezTo>
                  <a:cubicBezTo>
                    <a:pt x="67" y="211"/>
                    <a:pt x="72" y="216"/>
                    <a:pt x="74" y="218"/>
                  </a:cubicBezTo>
                  <a:cubicBezTo>
                    <a:pt x="76" y="220"/>
                    <a:pt x="79" y="224"/>
                    <a:pt x="79" y="224"/>
                  </a:cubicBezTo>
                  <a:cubicBezTo>
                    <a:pt x="79" y="224"/>
                    <a:pt x="83" y="224"/>
                    <a:pt x="85" y="226"/>
                  </a:cubicBezTo>
                  <a:cubicBezTo>
                    <a:pt x="89" y="229"/>
                    <a:pt x="91" y="229"/>
                    <a:pt x="91" y="229"/>
                  </a:cubicBezTo>
                  <a:cubicBezTo>
                    <a:pt x="91" y="229"/>
                    <a:pt x="99" y="232"/>
                    <a:pt x="106" y="233"/>
                  </a:cubicBezTo>
                  <a:cubicBezTo>
                    <a:pt x="112" y="235"/>
                    <a:pt x="118" y="227"/>
                    <a:pt x="118" y="227"/>
                  </a:cubicBezTo>
                  <a:cubicBezTo>
                    <a:pt x="117" y="226"/>
                    <a:pt x="117" y="226"/>
                    <a:pt x="117" y="226"/>
                  </a:cubicBezTo>
                  <a:cubicBezTo>
                    <a:pt x="123" y="226"/>
                    <a:pt x="123" y="226"/>
                    <a:pt x="123" y="226"/>
                  </a:cubicBezTo>
                  <a:cubicBezTo>
                    <a:pt x="120" y="224"/>
                    <a:pt x="120" y="224"/>
                    <a:pt x="120" y="224"/>
                  </a:cubicBezTo>
                  <a:cubicBezTo>
                    <a:pt x="120" y="224"/>
                    <a:pt x="120" y="221"/>
                    <a:pt x="123" y="221"/>
                  </a:cubicBezTo>
                  <a:cubicBezTo>
                    <a:pt x="127" y="221"/>
                    <a:pt x="126" y="224"/>
                    <a:pt x="126" y="224"/>
                  </a:cubicBezTo>
                  <a:cubicBezTo>
                    <a:pt x="133" y="223"/>
                    <a:pt x="133" y="223"/>
                    <a:pt x="133" y="223"/>
                  </a:cubicBezTo>
                  <a:cubicBezTo>
                    <a:pt x="133" y="225"/>
                    <a:pt x="133" y="225"/>
                    <a:pt x="133" y="225"/>
                  </a:cubicBezTo>
                  <a:cubicBezTo>
                    <a:pt x="142" y="225"/>
                    <a:pt x="142" y="225"/>
                    <a:pt x="142" y="225"/>
                  </a:cubicBezTo>
                  <a:cubicBezTo>
                    <a:pt x="144" y="225"/>
                    <a:pt x="148" y="228"/>
                    <a:pt x="148" y="228"/>
                  </a:cubicBezTo>
                  <a:cubicBezTo>
                    <a:pt x="153" y="224"/>
                    <a:pt x="153" y="224"/>
                    <a:pt x="153" y="224"/>
                  </a:cubicBezTo>
                  <a:cubicBezTo>
                    <a:pt x="153" y="228"/>
                    <a:pt x="153" y="228"/>
                    <a:pt x="153" y="228"/>
                  </a:cubicBezTo>
                  <a:cubicBezTo>
                    <a:pt x="155" y="227"/>
                    <a:pt x="155" y="227"/>
                    <a:pt x="155" y="227"/>
                  </a:cubicBezTo>
                  <a:cubicBezTo>
                    <a:pt x="161" y="226"/>
                    <a:pt x="161" y="226"/>
                    <a:pt x="161" y="226"/>
                  </a:cubicBezTo>
                  <a:cubicBezTo>
                    <a:pt x="159" y="228"/>
                    <a:pt x="159" y="228"/>
                    <a:pt x="159" y="228"/>
                  </a:cubicBezTo>
                  <a:cubicBezTo>
                    <a:pt x="160" y="229"/>
                    <a:pt x="160" y="229"/>
                    <a:pt x="160" y="229"/>
                  </a:cubicBezTo>
                  <a:cubicBezTo>
                    <a:pt x="160" y="229"/>
                    <a:pt x="172" y="222"/>
                    <a:pt x="177" y="220"/>
                  </a:cubicBezTo>
                  <a:cubicBezTo>
                    <a:pt x="181" y="219"/>
                    <a:pt x="193" y="218"/>
                    <a:pt x="193" y="218"/>
                  </a:cubicBezTo>
                  <a:cubicBezTo>
                    <a:pt x="192" y="216"/>
                    <a:pt x="192" y="216"/>
                    <a:pt x="192" y="216"/>
                  </a:cubicBezTo>
                  <a:cubicBezTo>
                    <a:pt x="195" y="216"/>
                    <a:pt x="195" y="216"/>
                    <a:pt x="195" y="216"/>
                  </a:cubicBezTo>
                  <a:cubicBezTo>
                    <a:pt x="195" y="217"/>
                    <a:pt x="195" y="217"/>
                    <a:pt x="195" y="217"/>
                  </a:cubicBezTo>
                  <a:cubicBezTo>
                    <a:pt x="200" y="217"/>
                    <a:pt x="200" y="217"/>
                    <a:pt x="200" y="217"/>
                  </a:cubicBezTo>
                  <a:cubicBezTo>
                    <a:pt x="207" y="220"/>
                    <a:pt x="207" y="220"/>
                    <a:pt x="207" y="220"/>
                  </a:cubicBezTo>
                  <a:cubicBezTo>
                    <a:pt x="207" y="219"/>
                    <a:pt x="207" y="219"/>
                    <a:pt x="207" y="219"/>
                  </a:cubicBezTo>
                  <a:cubicBezTo>
                    <a:pt x="203" y="216"/>
                    <a:pt x="203" y="216"/>
                    <a:pt x="203" y="216"/>
                  </a:cubicBezTo>
                  <a:cubicBezTo>
                    <a:pt x="206" y="211"/>
                    <a:pt x="206" y="211"/>
                    <a:pt x="206" y="211"/>
                  </a:cubicBezTo>
                  <a:cubicBezTo>
                    <a:pt x="206" y="211"/>
                    <a:pt x="207" y="215"/>
                    <a:pt x="209" y="216"/>
                  </a:cubicBezTo>
                  <a:cubicBezTo>
                    <a:pt x="210" y="217"/>
                    <a:pt x="208" y="218"/>
                    <a:pt x="208" y="218"/>
                  </a:cubicBezTo>
                  <a:cubicBezTo>
                    <a:pt x="208" y="218"/>
                    <a:pt x="210" y="217"/>
                    <a:pt x="212" y="218"/>
                  </a:cubicBezTo>
                  <a:cubicBezTo>
                    <a:pt x="213" y="219"/>
                    <a:pt x="212" y="222"/>
                    <a:pt x="212" y="222"/>
                  </a:cubicBezTo>
                  <a:cubicBezTo>
                    <a:pt x="214" y="222"/>
                    <a:pt x="214" y="222"/>
                    <a:pt x="214" y="222"/>
                  </a:cubicBezTo>
                  <a:cubicBezTo>
                    <a:pt x="216" y="221"/>
                    <a:pt x="216" y="219"/>
                    <a:pt x="216" y="219"/>
                  </a:cubicBezTo>
                  <a:cubicBezTo>
                    <a:pt x="216" y="219"/>
                    <a:pt x="221" y="218"/>
                    <a:pt x="223" y="217"/>
                  </a:cubicBezTo>
                  <a:cubicBezTo>
                    <a:pt x="225" y="216"/>
                    <a:pt x="226" y="212"/>
                    <a:pt x="228" y="213"/>
                  </a:cubicBezTo>
                  <a:cubicBezTo>
                    <a:pt x="229" y="213"/>
                    <a:pt x="227" y="216"/>
                    <a:pt x="227" y="216"/>
                  </a:cubicBezTo>
                  <a:cubicBezTo>
                    <a:pt x="230" y="217"/>
                    <a:pt x="230" y="217"/>
                    <a:pt x="230" y="217"/>
                  </a:cubicBezTo>
                  <a:cubicBezTo>
                    <a:pt x="240" y="207"/>
                    <a:pt x="240" y="207"/>
                    <a:pt x="240" y="207"/>
                  </a:cubicBezTo>
                  <a:cubicBezTo>
                    <a:pt x="236" y="208"/>
                    <a:pt x="236" y="208"/>
                    <a:pt x="236" y="208"/>
                  </a:cubicBezTo>
                  <a:cubicBezTo>
                    <a:pt x="236" y="205"/>
                    <a:pt x="236" y="205"/>
                    <a:pt x="236" y="205"/>
                  </a:cubicBezTo>
                  <a:cubicBezTo>
                    <a:pt x="240" y="205"/>
                    <a:pt x="240" y="205"/>
                    <a:pt x="240" y="205"/>
                  </a:cubicBezTo>
                  <a:cubicBezTo>
                    <a:pt x="240" y="202"/>
                    <a:pt x="240" y="202"/>
                    <a:pt x="240" y="202"/>
                  </a:cubicBezTo>
                  <a:cubicBezTo>
                    <a:pt x="243" y="206"/>
                    <a:pt x="243" y="206"/>
                    <a:pt x="243" y="206"/>
                  </a:cubicBezTo>
                  <a:cubicBezTo>
                    <a:pt x="245" y="204"/>
                    <a:pt x="245" y="204"/>
                    <a:pt x="245" y="204"/>
                  </a:cubicBezTo>
                  <a:cubicBezTo>
                    <a:pt x="243" y="201"/>
                    <a:pt x="243" y="201"/>
                    <a:pt x="243" y="201"/>
                  </a:cubicBezTo>
                  <a:cubicBezTo>
                    <a:pt x="243" y="201"/>
                    <a:pt x="242" y="193"/>
                    <a:pt x="243" y="194"/>
                  </a:cubicBezTo>
                  <a:cubicBezTo>
                    <a:pt x="244" y="194"/>
                    <a:pt x="244" y="199"/>
                    <a:pt x="245" y="201"/>
                  </a:cubicBezTo>
                  <a:cubicBezTo>
                    <a:pt x="245" y="204"/>
                    <a:pt x="254" y="202"/>
                    <a:pt x="254" y="202"/>
                  </a:cubicBezTo>
                  <a:cubicBezTo>
                    <a:pt x="254" y="200"/>
                    <a:pt x="254" y="200"/>
                    <a:pt x="254" y="200"/>
                  </a:cubicBezTo>
                  <a:cubicBezTo>
                    <a:pt x="260" y="199"/>
                    <a:pt x="260" y="199"/>
                    <a:pt x="260" y="199"/>
                  </a:cubicBezTo>
                  <a:cubicBezTo>
                    <a:pt x="258" y="195"/>
                    <a:pt x="258" y="195"/>
                    <a:pt x="258" y="195"/>
                  </a:cubicBezTo>
                  <a:cubicBezTo>
                    <a:pt x="262" y="197"/>
                    <a:pt x="262" y="197"/>
                    <a:pt x="262" y="197"/>
                  </a:cubicBezTo>
                  <a:cubicBezTo>
                    <a:pt x="264" y="195"/>
                    <a:pt x="264" y="195"/>
                    <a:pt x="264" y="195"/>
                  </a:cubicBezTo>
                  <a:cubicBezTo>
                    <a:pt x="258" y="190"/>
                    <a:pt x="258" y="190"/>
                    <a:pt x="258" y="190"/>
                  </a:cubicBezTo>
                  <a:cubicBezTo>
                    <a:pt x="259" y="189"/>
                    <a:pt x="261" y="191"/>
                    <a:pt x="262" y="192"/>
                  </a:cubicBezTo>
                  <a:cubicBezTo>
                    <a:pt x="263" y="193"/>
                    <a:pt x="268" y="193"/>
                    <a:pt x="268" y="193"/>
                  </a:cubicBezTo>
                  <a:cubicBezTo>
                    <a:pt x="268" y="191"/>
                    <a:pt x="268" y="191"/>
                    <a:pt x="268" y="191"/>
                  </a:cubicBezTo>
                  <a:cubicBezTo>
                    <a:pt x="268" y="191"/>
                    <a:pt x="265" y="191"/>
                    <a:pt x="264" y="190"/>
                  </a:cubicBezTo>
                  <a:cubicBezTo>
                    <a:pt x="263" y="190"/>
                    <a:pt x="264" y="189"/>
                    <a:pt x="263" y="187"/>
                  </a:cubicBezTo>
                  <a:cubicBezTo>
                    <a:pt x="263" y="186"/>
                    <a:pt x="257" y="181"/>
                    <a:pt x="257" y="181"/>
                  </a:cubicBezTo>
                  <a:cubicBezTo>
                    <a:pt x="262" y="183"/>
                    <a:pt x="262" y="183"/>
                    <a:pt x="262" y="183"/>
                  </a:cubicBezTo>
                  <a:cubicBezTo>
                    <a:pt x="263" y="183"/>
                    <a:pt x="263" y="183"/>
                    <a:pt x="263" y="183"/>
                  </a:cubicBezTo>
                  <a:cubicBezTo>
                    <a:pt x="263" y="183"/>
                    <a:pt x="265" y="189"/>
                    <a:pt x="269" y="190"/>
                  </a:cubicBezTo>
                  <a:cubicBezTo>
                    <a:pt x="273" y="191"/>
                    <a:pt x="273" y="187"/>
                    <a:pt x="273" y="187"/>
                  </a:cubicBezTo>
                  <a:cubicBezTo>
                    <a:pt x="276" y="187"/>
                    <a:pt x="276" y="187"/>
                    <a:pt x="276" y="187"/>
                  </a:cubicBezTo>
                  <a:cubicBezTo>
                    <a:pt x="276" y="184"/>
                    <a:pt x="276" y="184"/>
                    <a:pt x="276" y="184"/>
                  </a:cubicBezTo>
                  <a:cubicBezTo>
                    <a:pt x="278" y="181"/>
                    <a:pt x="278" y="181"/>
                    <a:pt x="278" y="181"/>
                  </a:cubicBezTo>
                  <a:cubicBezTo>
                    <a:pt x="277" y="180"/>
                    <a:pt x="277" y="180"/>
                    <a:pt x="277" y="180"/>
                  </a:cubicBezTo>
                  <a:cubicBezTo>
                    <a:pt x="273" y="184"/>
                    <a:pt x="273" y="184"/>
                    <a:pt x="273" y="184"/>
                  </a:cubicBezTo>
                  <a:cubicBezTo>
                    <a:pt x="272" y="183"/>
                    <a:pt x="272" y="183"/>
                    <a:pt x="272" y="183"/>
                  </a:cubicBezTo>
                  <a:cubicBezTo>
                    <a:pt x="273" y="181"/>
                    <a:pt x="273" y="181"/>
                    <a:pt x="273" y="181"/>
                  </a:cubicBezTo>
                  <a:cubicBezTo>
                    <a:pt x="272" y="180"/>
                    <a:pt x="272" y="180"/>
                    <a:pt x="272" y="180"/>
                  </a:cubicBezTo>
                  <a:cubicBezTo>
                    <a:pt x="276" y="178"/>
                    <a:pt x="276" y="178"/>
                    <a:pt x="276" y="178"/>
                  </a:cubicBezTo>
                  <a:cubicBezTo>
                    <a:pt x="276" y="177"/>
                    <a:pt x="276" y="177"/>
                    <a:pt x="276" y="177"/>
                  </a:cubicBezTo>
                  <a:cubicBezTo>
                    <a:pt x="271" y="177"/>
                    <a:pt x="271" y="177"/>
                    <a:pt x="271" y="177"/>
                  </a:cubicBezTo>
                  <a:cubicBezTo>
                    <a:pt x="269" y="174"/>
                    <a:pt x="269" y="174"/>
                    <a:pt x="269" y="174"/>
                  </a:cubicBezTo>
                  <a:cubicBezTo>
                    <a:pt x="274" y="175"/>
                    <a:pt x="274" y="175"/>
                    <a:pt x="274" y="175"/>
                  </a:cubicBezTo>
                  <a:cubicBezTo>
                    <a:pt x="274" y="175"/>
                    <a:pt x="278" y="176"/>
                    <a:pt x="278" y="173"/>
                  </a:cubicBezTo>
                  <a:cubicBezTo>
                    <a:pt x="279" y="170"/>
                    <a:pt x="269" y="170"/>
                    <a:pt x="269" y="170"/>
                  </a:cubicBezTo>
                  <a:cubicBezTo>
                    <a:pt x="268" y="169"/>
                    <a:pt x="268" y="169"/>
                    <a:pt x="268" y="169"/>
                  </a:cubicBezTo>
                  <a:cubicBezTo>
                    <a:pt x="274" y="169"/>
                    <a:pt x="274" y="169"/>
                    <a:pt x="274" y="169"/>
                  </a:cubicBezTo>
                  <a:cubicBezTo>
                    <a:pt x="276" y="169"/>
                    <a:pt x="275" y="165"/>
                    <a:pt x="275" y="165"/>
                  </a:cubicBezTo>
                  <a:cubicBezTo>
                    <a:pt x="275" y="165"/>
                    <a:pt x="277" y="166"/>
                    <a:pt x="279" y="166"/>
                  </a:cubicBezTo>
                  <a:cubicBezTo>
                    <a:pt x="281" y="166"/>
                    <a:pt x="281" y="162"/>
                    <a:pt x="281" y="162"/>
                  </a:cubicBezTo>
                  <a:cubicBezTo>
                    <a:pt x="284" y="160"/>
                    <a:pt x="284" y="160"/>
                    <a:pt x="284" y="160"/>
                  </a:cubicBezTo>
                  <a:cubicBezTo>
                    <a:pt x="285" y="160"/>
                    <a:pt x="284" y="155"/>
                    <a:pt x="284" y="155"/>
                  </a:cubicBezTo>
                  <a:close/>
                  <a:moveTo>
                    <a:pt x="61" y="51"/>
                  </a:moveTo>
                  <a:cubicBezTo>
                    <a:pt x="60" y="51"/>
                    <a:pt x="60" y="51"/>
                    <a:pt x="60" y="51"/>
                  </a:cubicBezTo>
                  <a:cubicBezTo>
                    <a:pt x="56" y="57"/>
                    <a:pt x="56" y="57"/>
                    <a:pt x="56" y="57"/>
                  </a:cubicBezTo>
                  <a:cubicBezTo>
                    <a:pt x="59" y="59"/>
                    <a:pt x="59" y="59"/>
                    <a:pt x="59" y="59"/>
                  </a:cubicBezTo>
                  <a:lnTo>
                    <a:pt x="61" y="51"/>
                  </a:lnTo>
                  <a:close/>
                  <a:moveTo>
                    <a:pt x="48" y="210"/>
                  </a:moveTo>
                  <a:cubicBezTo>
                    <a:pt x="52" y="208"/>
                    <a:pt x="52" y="208"/>
                    <a:pt x="52" y="208"/>
                  </a:cubicBezTo>
                  <a:cubicBezTo>
                    <a:pt x="50" y="205"/>
                    <a:pt x="50" y="205"/>
                    <a:pt x="50" y="205"/>
                  </a:cubicBezTo>
                  <a:lnTo>
                    <a:pt x="48" y="210"/>
                  </a:lnTo>
                  <a:close/>
                  <a:moveTo>
                    <a:pt x="122" y="222"/>
                  </a:moveTo>
                  <a:cubicBezTo>
                    <a:pt x="122" y="222"/>
                    <a:pt x="121" y="225"/>
                    <a:pt x="124" y="224"/>
                  </a:cubicBezTo>
                  <a:cubicBezTo>
                    <a:pt x="126" y="224"/>
                    <a:pt x="125" y="221"/>
                    <a:pt x="122" y="222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8" name="Freeform 163" descr="© INSCALE GmbH, 18.06.2010"/>
            <p:cNvSpPr>
              <a:spLocks noEditPoints="1"/>
            </p:cNvSpPr>
            <p:nvPr/>
          </p:nvSpPr>
          <p:spPr bwMode="auto">
            <a:xfrm>
              <a:off x="5445583" y="1872323"/>
              <a:ext cx="137433" cy="163087"/>
            </a:xfrm>
            <a:custGeom>
              <a:avLst/>
              <a:gdLst/>
              <a:ahLst/>
              <a:cxnLst>
                <a:cxn ang="0">
                  <a:pos x="7" y="13"/>
                </a:cxn>
                <a:cxn ang="0">
                  <a:pos x="0" y="11"/>
                </a:cxn>
                <a:cxn ang="0">
                  <a:pos x="32" y="30"/>
                </a:cxn>
                <a:cxn ang="0">
                  <a:pos x="29" y="30"/>
                </a:cxn>
                <a:cxn ang="0">
                  <a:pos x="21" y="22"/>
                </a:cxn>
                <a:cxn ang="0">
                  <a:pos x="21" y="26"/>
                </a:cxn>
                <a:cxn ang="0">
                  <a:pos x="19" y="40"/>
                </a:cxn>
                <a:cxn ang="0">
                  <a:pos x="21" y="37"/>
                </a:cxn>
                <a:cxn ang="0">
                  <a:pos x="20" y="30"/>
                </a:cxn>
                <a:cxn ang="0">
                  <a:pos x="23" y="34"/>
                </a:cxn>
                <a:cxn ang="0">
                  <a:pos x="28" y="36"/>
                </a:cxn>
                <a:cxn ang="0">
                  <a:pos x="20" y="30"/>
                </a:cxn>
                <a:cxn ang="0">
                  <a:pos x="19" y="16"/>
                </a:cxn>
                <a:cxn ang="0">
                  <a:pos x="14" y="13"/>
                </a:cxn>
                <a:cxn ang="0">
                  <a:pos x="10" y="11"/>
                </a:cxn>
                <a:cxn ang="0">
                  <a:pos x="11" y="17"/>
                </a:cxn>
                <a:cxn ang="0">
                  <a:pos x="27" y="21"/>
                </a:cxn>
                <a:cxn ang="0">
                  <a:pos x="23" y="11"/>
                </a:cxn>
                <a:cxn ang="0">
                  <a:pos x="19" y="6"/>
                </a:cxn>
                <a:cxn ang="0">
                  <a:pos x="22" y="16"/>
                </a:cxn>
                <a:cxn ang="0">
                  <a:pos x="27" y="30"/>
                </a:cxn>
                <a:cxn ang="0">
                  <a:pos x="27" y="21"/>
                </a:cxn>
                <a:cxn ang="0">
                  <a:pos x="28" y="15"/>
                </a:cxn>
                <a:cxn ang="0">
                  <a:pos x="30" y="16"/>
                </a:cxn>
                <a:cxn ang="0">
                  <a:pos x="34" y="14"/>
                </a:cxn>
                <a:cxn ang="0">
                  <a:pos x="32" y="9"/>
                </a:cxn>
                <a:cxn ang="0">
                  <a:pos x="28" y="6"/>
                </a:cxn>
                <a:cxn ang="0">
                  <a:pos x="29" y="2"/>
                </a:cxn>
                <a:cxn ang="0">
                  <a:pos x="24" y="10"/>
                </a:cxn>
                <a:cxn ang="0">
                  <a:pos x="31" y="14"/>
                </a:cxn>
                <a:cxn ang="0">
                  <a:pos x="30" y="20"/>
                </a:cxn>
                <a:cxn ang="0">
                  <a:pos x="35" y="18"/>
                </a:cxn>
                <a:cxn ang="0">
                  <a:pos x="31" y="14"/>
                </a:cxn>
                <a:cxn ang="0">
                  <a:pos x="38" y="10"/>
                </a:cxn>
                <a:cxn ang="0">
                  <a:pos x="37" y="14"/>
                </a:cxn>
                <a:cxn ang="0">
                  <a:pos x="42" y="13"/>
                </a:cxn>
                <a:cxn ang="0">
                  <a:pos x="38" y="5"/>
                </a:cxn>
                <a:cxn ang="0">
                  <a:pos x="44" y="9"/>
                </a:cxn>
                <a:cxn ang="0">
                  <a:pos x="42" y="1"/>
                </a:cxn>
                <a:cxn ang="0">
                  <a:pos x="38" y="1"/>
                </a:cxn>
                <a:cxn ang="0">
                  <a:pos x="36" y="8"/>
                </a:cxn>
                <a:cxn ang="0">
                  <a:pos x="38" y="1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45" y="14"/>
                </a:cxn>
                <a:cxn ang="0">
                  <a:pos x="47" y="11"/>
                </a:cxn>
                <a:cxn ang="0">
                  <a:pos x="48" y="9"/>
                </a:cxn>
                <a:cxn ang="0">
                  <a:pos x="48" y="5"/>
                </a:cxn>
                <a:cxn ang="0">
                  <a:pos x="48" y="5"/>
                </a:cxn>
                <a:cxn ang="0">
                  <a:pos x="16" y="49"/>
                </a:cxn>
                <a:cxn ang="0">
                  <a:pos x="14" y="45"/>
                </a:cxn>
                <a:cxn ang="0">
                  <a:pos x="13" y="55"/>
                </a:cxn>
                <a:cxn ang="0">
                  <a:pos x="18" y="62"/>
                </a:cxn>
                <a:cxn ang="0">
                  <a:pos x="17" y="57"/>
                </a:cxn>
                <a:cxn ang="0">
                  <a:pos x="19" y="53"/>
                </a:cxn>
              </a:cxnLst>
              <a:rect l="0" t="0" r="r" b="b"/>
              <a:pathLst>
                <a:path w="51" h="62">
                  <a:moveTo>
                    <a:pt x="0" y="11"/>
                  </a:moveTo>
                  <a:cubicBezTo>
                    <a:pt x="7" y="13"/>
                    <a:pt x="7" y="13"/>
                    <a:pt x="7" y="13"/>
                  </a:cubicBezTo>
                  <a:cubicBezTo>
                    <a:pt x="6" y="10"/>
                    <a:pt x="6" y="10"/>
                    <a:pt x="6" y="10"/>
                  </a:cubicBezTo>
                  <a:lnTo>
                    <a:pt x="0" y="11"/>
                  </a:lnTo>
                  <a:close/>
                  <a:moveTo>
                    <a:pt x="29" y="30"/>
                  </a:moveTo>
                  <a:cubicBezTo>
                    <a:pt x="32" y="30"/>
                    <a:pt x="32" y="30"/>
                    <a:pt x="32" y="30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29" y="30"/>
                  </a:lnTo>
                  <a:close/>
                  <a:moveTo>
                    <a:pt x="22" y="27"/>
                  </a:moveTo>
                  <a:cubicBezTo>
                    <a:pt x="21" y="22"/>
                    <a:pt x="21" y="22"/>
                    <a:pt x="21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1" y="26"/>
                    <a:pt x="21" y="26"/>
                    <a:pt x="21" y="26"/>
                  </a:cubicBezTo>
                  <a:lnTo>
                    <a:pt x="22" y="27"/>
                  </a:lnTo>
                  <a:close/>
                  <a:moveTo>
                    <a:pt x="19" y="40"/>
                  </a:moveTo>
                  <a:cubicBezTo>
                    <a:pt x="21" y="39"/>
                    <a:pt x="21" y="39"/>
                    <a:pt x="21" y="39"/>
                  </a:cubicBezTo>
                  <a:cubicBezTo>
                    <a:pt x="21" y="37"/>
                    <a:pt x="21" y="37"/>
                    <a:pt x="21" y="37"/>
                  </a:cubicBezTo>
                  <a:lnTo>
                    <a:pt x="19" y="40"/>
                  </a:lnTo>
                  <a:close/>
                  <a:moveTo>
                    <a:pt x="20" y="30"/>
                  </a:moveTo>
                  <a:cubicBezTo>
                    <a:pt x="20" y="34"/>
                    <a:pt x="20" y="34"/>
                    <a:pt x="20" y="34"/>
                  </a:cubicBezTo>
                  <a:cubicBezTo>
                    <a:pt x="23" y="34"/>
                    <a:pt x="23" y="34"/>
                    <a:pt x="23" y="34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28" y="36"/>
                    <a:pt x="27" y="34"/>
                    <a:pt x="24" y="32"/>
                  </a:cubicBezTo>
                  <a:cubicBezTo>
                    <a:pt x="23" y="31"/>
                    <a:pt x="20" y="30"/>
                    <a:pt x="20" y="30"/>
                  </a:cubicBezTo>
                  <a:close/>
                  <a:moveTo>
                    <a:pt x="15" y="20"/>
                  </a:moveTo>
                  <a:cubicBezTo>
                    <a:pt x="18" y="19"/>
                    <a:pt x="19" y="16"/>
                    <a:pt x="19" y="16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2" y="13"/>
                    <a:pt x="11" y="14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7"/>
                    <a:pt x="12" y="20"/>
                    <a:pt x="15" y="20"/>
                  </a:cubicBezTo>
                  <a:close/>
                  <a:moveTo>
                    <a:pt x="27" y="21"/>
                  </a:moveTo>
                  <a:cubicBezTo>
                    <a:pt x="27" y="21"/>
                    <a:pt x="28" y="19"/>
                    <a:pt x="27" y="18"/>
                  </a:cubicBezTo>
                  <a:cubicBezTo>
                    <a:pt x="26" y="17"/>
                    <a:pt x="23" y="11"/>
                    <a:pt x="23" y="11"/>
                  </a:cubicBezTo>
                  <a:cubicBezTo>
                    <a:pt x="23" y="11"/>
                    <a:pt x="23" y="3"/>
                    <a:pt x="21" y="3"/>
                  </a:cubicBezTo>
                  <a:cubicBezTo>
                    <a:pt x="20" y="3"/>
                    <a:pt x="19" y="6"/>
                    <a:pt x="19" y="6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4"/>
                    <a:pt x="22" y="13"/>
                    <a:pt x="22" y="16"/>
                  </a:cubicBezTo>
                  <a:cubicBezTo>
                    <a:pt x="22" y="19"/>
                    <a:pt x="23" y="25"/>
                    <a:pt x="24" y="26"/>
                  </a:cubicBezTo>
                  <a:cubicBezTo>
                    <a:pt x="26" y="26"/>
                    <a:pt x="27" y="30"/>
                    <a:pt x="27" y="30"/>
                  </a:cubicBezTo>
                  <a:cubicBezTo>
                    <a:pt x="27" y="30"/>
                    <a:pt x="29" y="26"/>
                    <a:pt x="29" y="24"/>
                  </a:cubicBezTo>
                  <a:cubicBezTo>
                    <a:pt x="28" y="22"/>
                    <a:pt x="27" y="21"/>
                    <a:pt x="27" y="21"/>
                  </a:cubicBezTo>
                  <a:close/>
                  <a:moveTo>
                    <a:pt x="28" y="13"/>
                  </a:moveTo>
                  <a:cubicBezTo>
                    <a:pt x="28" y="15"/>
                    <a:pt x="28" y="15"/>
                    <a:pt x="28" y="15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8" y="6"/>
                    <a:pt x="28" y="6"/>
                    <a:pt x="28" y="6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0"/>
                    <a:pt x="24" y="10"/>
                    <a:pt x="24" y="10"/>
                  </a:cubicBezTo>
                  <a:lnTo>
                    <a:pt x="28" y="13"/>
                  </a:lnTo>
                  <a:close/>
                  <a:moveTo>
                    <a:pt x="31" y="14"/>
                  </a:moveTo>
                  <a:cubicBezTo>
                    <a:pt x="32" y="17"/>
                    <a:pt x="32" y="17"/>
                    <a:pt x="32" y="17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5" y="18"/>
                    <a:pt x="35" y="18"/>
                    <a:pt x="35" y="18"/>
                  </a:cubicBezTo>
                  <a:cubicBezTo>
                    <a:pt x="33" y="15"/>
                    <a:pt x="33" y="15"/>
                    <a:pt x="33" y="15"/>
                  </a:cubicBezTo>
                  <a:lnTo>
                    <a:pt x="31" y="14"/>
                  </a:lnTo>
                  <a:close/>
                  <a:moveTo>
                    <a:pt x="38" y="5"/>
                  </a:moveTo>
                  <a:cubicBezTo>
                    <a:pt x="38" y="10"/>
                    <a:pt x="38" y="10"/>
                    <a:pt x="38" y="10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39" y="5"/>
                    <a:pt x="39" y="5"/>
                    <a:pt x="39" y="5"/>
                  </a:cubicBezTo>
                  <a:lnTo>
                    <a:pt x="38" y="5"/>
                  </a:lnTo>
                  <a:close/>
                  <a:moveTo>
                    <a:pt x="43" y="8"/>
                  </a:moveTo>
                  <a:cubicBezTo>
                    <a:pt x="44" y="9"/>
                    <a:pt x="44" y="9"/>
                    <a:pt x="44" y="9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2" y="1"/>
                    <a:pt x="42" y="1"/>
                    <a:pt x="42" y="1"/>
                  </a:cubicBezTo>
                  <a:lnTo>
                    <a:pt x="43" y="8"/>
                  </a:lnTo>
                  <a:close/>
                  <a:moveTo>
                    <a:pt x="38" y="1"/>
                  </a:moveTo>
                  <a:cubicBezTo>
                    <a:pt x="36" y="2"/>
                    <a:pt x="36" y="2"/>
                    <a:pt x="36" y="2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8"/>
                    <a:pt x="37" y="8"/>
                    <a:pt x="37" y="8"/>
                  </a:cubicBezTo>
                  <a:lnTo>
                    <a:pt x="38" y="1"/>
                  </a:lnTo>
                  <a:close/>
                  <a:moveTo>
                    <a:pt x="34" y="2"/>
                  </a:moveTo>
                  <a:cubicBezTo>
                    <a:pt x="32" y="2"/>
                    <a:pt x="32" y="2"/>
                    <a:pt x="32" y="2"/>
                  </a:cubicBezTo>
                  <a:cubicBezTo>
                    <a:pt x="34" y="9"/>
                    <a:pt x="34" y="9"/>
                    <a:pt x="34" y="9"/>
                  </a:cubicBezTo>
                  <a:lnTo>
                    <a:pt x="34" y="2"/>
                  </a:lnTo>
                  <a:close/>
                  <a:moveTo>
                    <a:pt x="45" y="11"/>
                  </a:moveTo>
                  <a:cubicBezTo>
                    <a:pt x="45" y="14"/>
                    <a:pt x="45" y="14"/>
                    <a:pt x="45" y="14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7" y="11"/>
                    <a:pt x="47" y="11"/>
                    <a:pt x="47" y="11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45" y="11"/>
                  </a:lnTo>
                  <a:close/>
                  <a:moveTo>
                    <a:pt x="48" y="5"/>
                  </a:moveTo>
                  <a:cubicBezTo>
                    <a:pt x="45" y="6"/>
                    <a:pt x="48" y="7"/>
                    <a:pt x="48" y="7"/>
                  </a:cubicBezTo>
                  <a:cubicBezTo>
                    <a:pt x="50" y="7"/>
                    <a:pt x="51" y="4"/>
                    <a:pt x="48" y="5"/>
                  </a:cubicBezTo>
                  <a:close/>
                  <a:moveTo>
                    <a:pt x="20" y="51"/>
                  </a:moveTo>
                  <a:cubicBezTo>
                    <a:pt x="18" y="50"/>
                    <a:pt x="16" y="50"/>
                    <a:pt x="16" y="49"/>
                  </a:cubicBezTo>
                  <a:cubicBezTo>
                    <a:pt x="16" y="48"/>
                    <a:pt x="17" y="47"/>
                    <a:pt x="17" y="46"/>
                  </a:cubicBezTo>
                  <a:cubicBezTo>
                    <a:pt x="17" y="45"/>
                    <a:pt x="15" y="42"/>
                    <a:pt x="14" y="45"/>
                  </a:cubicBezTo>
                  <a:cubicBezTo>
                    <a:pt x="13" y="47"/>
                    <a:pt x="14" y="53"/>
                    <a:pt x="14" y="53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19" y="53"/>
                    <a:pt x="19" y="53"/>
                    <a:pt x="19" y="53"/>
                  </a:cubicBezTo>
                  <a:cubicBezTo>
                    <a:pt x="19" y="53"/>
                    <a:pt x="21" y="53"/>
                    <a:pt x="20" y="5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59" name="Freeform 166" descr="© INSCALE GmbH, 18.06.2010"/>
            <p:cNvSpPr>
              <a:spLocks noEditPoints="1"/>
            </p:cNvSpPr>
            <p:nvPr/>
          </p:nvSpPr>
          <p:spPr bwMode="auto">
            <a:xfrm>
              <a:off x="8916219" y="4756580"/>
              <a:ext cx="2710175" cy="1517258"/>
            </a:xfrm>
            <a:custGeom>
              <a:avLst/>
              <a:gdLst/>
              <a:ahLst/>
              <a:cxnLst>
                <a:cxn ang="0">
                  <a:pos x="24" y="340"/>
                </a:cxn>
                <a:cxn ang="0">
                  <a:pos x="49" y="328"/>
                </a:cxn>
                <a:cxn ang="0">
                  <a:pos x="102" y="283"/>
                </a:cxn>
                <a:cxn ang="0">
                  <a:pos x="135" y="275"/>
                </a:cxn>
                <a:cxn ang="0">
                  <a:pos x="103" y="241"/>
                </a:cxn>
                <a:cxn ang="0">
                  <a:pos x="87" y="218"/>
                </a:cxn>
                <a:cxn ang="0">
                  <a:pos x="55" y="215"/>
                </a:cxn>
                <a:cxn ang="0">
                  <a:pos x="24" y="241"/>
                </a:cxn>
                <a:cxn ang="0">
                  <a:pos x="29" y="264"/>
                </a:cxn>
                <a:cxn ang="0">
                  <a:pos x="25" y="300"/>
                </a:cxn>
                <a:cxn ang="0">
                  <a:pos x="41" y="327"/>
                </a:cxn>
                <a:cxn ang="0">
                  <a:pos x="15" y="353"/>
                </a:cxn>
                <a:cxn ang="0">
                  <a:pos x="973" y="186"/>
                </a:cxn>
                <a:cxn ang="0">
                  <a:pos x="946" y="128"/>
                </a:cxn>
                <a:cxn ang="0">
                  <a:pos x="942" y="68"/>
                </a:cxn>
                <a:cxn ang="0">
                  <a:pos x="843" y="17"/>
                </a:cxn>
                <a:cxn ang="0">
                  <a:pos x="789" y="14"/>
                </a:cxn>
                <a:cxn ang="0">
                  <a:pos x="720" y="63"/>
                </a:cxn>
                <a:cxn ang="0">
                  <a:pos x="587" y="131"/>
                </a:cxn>
                <a:cxn ang="0">
                  <a:pos x="517" y="129"/>
                </a:cxn>
                <a:cxn ang="0">
                  <a:pos x="448" y="131"/>
                </a:cxn>
                <a:cxn ang="0">
                  <a:pos x="373" y="138"/>
                </a:cxn>
                <a:cxn ang="0">
                  <a:pos x="276" y="207"/>
                </a:cxn>
                <a:cxn ang="0">
                  <a:pos x="218" y="236"/>
                </a:cxn>
                <a:cxn ang="0">
                  <a:pos x="157" y="262"/>
                </a:cxn>
                <a:cxn ang="0">
                  <a:pos x="198" y="277"/>
                </a:cxn>
                <a:cxn ang="0">
                  <a:pos x="151" y="303"/>
                </a:cxn>
                <a:cxn ang="0">
                  <a:pos x="151" y="310"/>
                </a:cxn>
                <a:cxn ang="0">
                  <a:pos x="97" y="314"/>
                </a:cxn>
                <a:cxn ang="0">
                  <a:pos x="80" y="321"/>
                </a:cxn>
                <a:cxn ang="0">
                  <a:pos x="37" y="357"/>
                </a:cxn>
                <a:cxn ang="0">
                  <a:pos x="26" y="399"/>
                </a:cxn>
                <a:cxn ang="0">
                  <a:pos x="66" y="411"/>
                </a:cxn>
                <a:cxn ang="0">
                  <a:pos x="73" y="446"/>
                </a:cxn>
                <a:cxn ang="0">
                  <a:pos x="79" y="459"/>
                </a:cxn>
                <a:cxn ang="0">
                  <a:pos x="69" y="453"/>
                </a:cxn>
                <a:cxn ang="0">
                  <a:pos x="71" y="478"/>
                </a:cxn>
                <a:cxn ang="0">
                  <a:pos x="107" y="496"/>
                </a:cxn>
                <a:cxn ang="0">
                  <a:pos x="110" y="510"/>
                </a:cxn>
                <a:cxn ang="0">
                  <a:pos x="130" y="524"/>
                </a:cxn>
                <a:cxn ang="0">
                  <a:pos x="128" y="540"/>
                </a:cxn>
                <a:cxn ang="0">
                  <a:pos x="150" y="548"/>
                </a:cxn>
                <a:cxn ang="0">
                  <a:pos x="147" y="554"/>
                </a:cxn>
                <a:cxn ang="0">
                  <a:pos x="162" y="556"/>
                </a:cxn>
                <a:cxn ang="0">
                  <a:pos x="175" y="543"/>
                </a:cxn>
                <a:cxn ang="0">
                  <a:pos x="208" y="545"/>
                </a:cxn>
                <a:cxn ang="0">
                  <a:pos x="221" y="551"/>
                </a:cxn>
                <a:cxn ang="0">
                  <a:pos x="241" y="560"/>
                </a:cxn>
                <a:cxn ang="0">
                  <a:pos x="315" y="546"/>
                </a:cxn>
                <a:cxn ang="0">
                  <a:pos x="391" y="513"/>
                </a:cxn>
                <a:cxn ang="0">
                  <a:pos x="563" y="456"/>
                </a:cxn>
                <a:cxn ang="0">
                  <a:pos x="606" y="438"/>
                </a:cxn>
                <a:cxn ang="0">
                  <a:pos x="631" y="472"/>
                </a:cxn>
                <a:cxn ang="0">
                  <a:pos x="645" y="413"/>
                </a:cxn>
                <a:cxn ang="0">
                  <a:pos x="707" y="377"/>
                </a:cxn>
                <a:cxn ang="0">
                  <a:pos x="865" y="297"/>
                </a:cxn>
                <a:cxn ang="0">
                  <a:pos x="910" y="253"/>
                </a:cxn>
                <a:cxn ang="0">
                  <a:pos x="975" y="238"/>
                </a:cxn>
                <a:cxn ang="0">
                  <a:pos x="1020" y="222"/>
                </a:cxn>
              </a:cxnLst>
              <a:rect l="0" t="0" r="r" b="b"/>
              <a:pathLst>
                <a:path w="1022" h="573">
                  <a:moveTo>
                    <a:pt x="91" y="305"/>
                  </a:moveTo>
                  <a:cubicBezTo>
                    <a:pt x="82" y="306"/>
                    <a:pt x="85" y="312"/>
                    <a:pt x="91" y="310"/>
                  </a:cubicBezTo>
                  <a:cubicBezTo>
                    <a:pt x="100" y="308"/>
                    <a:pt x="101" y="304"/>
                    <a:pt x="91" y="305"/>
                  </a:cubicBezTo>
                  <a:close/>
                  <a:moveTo>
                    <a:pt x="41" y="327"/>
                  </a:moveTo>
                  <a:cubicBezTo>
                    <a:pt x="24" y="340"/>
                    <a:pt x="24" y="340"/>
                    <a:pt x="24" y="340"/>
                  </a:cubicBezTo>
                  <a:cubicBezTo>
                    <a:pt x="30" y="347"/>
                    <a:pt x="30" y="347"/>
                    <a:pt x="30" y="347"/>
                  </a:cubicBezTo>
                  <a:cubicBezTo>
                    <a:pt x="26" y="360"/>
                    <a:pt x="26" y="360"/>
                    <a:pt x="26" y="360"/>
                  </a:cubicBezTo>
                  <a:cubicBezTo>
                    <a:pt x="33" y="355"/>
                    <a:pt x="33" y="355"/>
                    <a:pt x="33" y="355"/>
                  </a:cubicBezTo>
                  <a:cubicBezTo>
                    <a:pt x="35" y="347"/>
                    <a:pt x="35" y="347"/>
                    <a:pt x="35" y="347"/>
                  </a:cubicBezTo>
                  <a:cubicBezTo>
                    <a:pt x="49" y="328"/>
                    <a:pt x="49" y="328"/>
                    <a:pt x="49" y="328"/>
                  </a:cubicBezTo>
                  <a:cubicBezTo>
                    <a:pt x="64" y="318"/>
                    <a:pt x="64" y="318"/>
                    <a:pt x="64" y="318"/>
                  </a:cubicBezTo>
                  <a:cubicBezTo>
                    <a:pt x="77" y="302"/>
                    <a:pt x="77" y="302"/>
                    <a:pt x="77" y="302"/>
                  </a:cubicBezTo>
                  <a:cubicBezTo>
                    <a:pt x="77" y="302"/>
                    <a:pt x="79" y="294"/>
                    <a:pt x="80" y="290"/>
                  </a:cubicBezTo>
                  <a:cubicBezTo>
                    <a:pt x="81" y="287"/>
                    <a:pt x="93" y="283"/>
                    <a:pt x="93" y="283"/>
                  </a:cubicBezTo>
                  <a:cubicBezTo>
                    <a:pt x="93" y="283"/>
                    <a:pt x="100" y="284"/>
                    <a:pt x="102" y="283"/>
                  </a:cubicBezTo>
                  <a:cubicBezTo>
                    <a:pt x="105" y="283"/>
                    <a:pt x="106" y="275"/>
                    <a:pt x="113" y="274"/>
                  </a:cubicBezTo>
                  <a:cubicBezTo>
                    <a:pt x="120" y="273"/>
                    <a:pt x="132" y="274"/>
                    <a:pt x="132" y="274"/>
                  </a:cubicBezTo>
                  <a:cubicBezTo>
                    <a:pt x="132" y="270"/>
                    <a:pt x="132" y="270"/>
                    <a:pt x="132" y="270"/>
                  </a:cubicBezTo>
                  <a:cubicBezTo>
                    <a:pt x="135" y="270"/>
                    <a:pt x="135" y="270"/>
                    <a:pt x="135" y="270"/>
                  </a:cubicBezTo>
                  <a:cubicBezTo>
                    <a:pt x="135" y="275"/>
                    <a:pt x="135" y="275"/>
                    <a:pt x="135" y="275"/>
                  </a:cubicBezTo>
                  <a:cubicBezTo>
                    <a:pt x="135" y="275"/>
                    <a:pt x="140" y="275"/>
                    <a:pt x="149" y="272"/>
                  </a:cubicBezTo>
                  <a:cubicBezTo>
                    <a:pt x="157" y="268"/>
                    <a:pt x="153" y="258"/>
                    <a:pt x="153" y="258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55" y="253"/>
                    <a:pt x="143" y="253"/>
                    <a:pt x="133" y="251"/>
                  </a:cubicBezTo>
                  <a:cubicBezTo>
                    <a:pt x="123" y="250"/>
                    <a:pt x="112" y="246"/>
                    <a:pt x="103" y="241"/>
                  </a:cubicBezTo>
                  <a:cubicBezTo>
                    <a:pt x="95" y="237"/>
                    <a:pt x="101" y="233"/>
                    <a:pt x="100" y="229"/>
                  </a:cubicBezTo>
                  <a:cubicBezTo>
                    <a:pt x="99" y="226"/>
                    <a:pt x="93" y="223"/>
                    <a:pt x="93" y="223"/>
                  </a:cubicBezTo>
                  <a:cubicBezTo>
                    <a:pt x="96" y="221"/>
                    <a:pt x="96" y="221"/>
                    <a:pt x="96" y="221"/>
                  </a:cubicBezTo>
                  <a:cubicBezTo>
                    <a:pt x="93" y="215"/>
                    <a:pt x="93" y="215"/>
                    <a:pt x="93" y="215"/>
                  </a:cubicBezTo>
                  <a:cubicBezTo>
                    <a:pt x="87" y="218"/>
                    <a:pt x="87" y="218"/>
                    <a:pt x="87" y="218"/>
                  </a:cubicBezTo>
                  <a:cubicBezTo>
                    <a:pt x="84" y="218"/>
                    <a:pt x="84" y="218"/>
                    <a:pt x="84" y="218"/>
                  </a:cubicBezTo>
                  <a:cubicBezTo>
                    <a:pt x="84" y="223"/>
                    <a:pt x="84" y="223"/>
                    <a:pt x="84" y="223"/>
                  </a:cubicBezTo>
                  <a:cubicBezTo>
                    <a:pt x="77" y="220"/>
                    <a:pt x="77" y="220"/>
                    <a:pt x="77" y="220"/>
                  </a:cubicBezTo>
                  <a:cubicBezTo>
                    <a:pt x="77" y="220"/>
                    <a:pt x="72" y="224"/>
                    <a:pt x="67" y="224"/>
                  </a:cubicBezTo>
                  <a:cubicBezTo>
                    <a:pt x="63" y="223"/>
                    <a:pt x="58" y="217"/>
                    <a:pt x="55" y="215"/>
                  </a:cubicBezTo>
                  <a:cubicBezTo>
                    <a:pt x="51" y="215"/>
                    <a:pt x="49" y="221"/>
                    <a:pt x="49" y="221"/>
                  </a:cubicBezTo>
                  <a:cubicBezTo>
                    <a:pt x="49" y="221"/>
                    <a:pt x="48" y="218"/>
                    <a:pt x="46" y="219"/>
                  </a:cubicBezTo>
                  <a:cubicBezTo>
                    <a:pt x="44" y="221"/>
                    <a:pt x="44" y="224"/>
                    <a:pt x="38" y="228"/>
                  </a:cubicBezTo>
                  <a:cubicBezTo>
                    <a:pt x="34" y="233"/>
                    <a:pt x="28" y="229"/>
                    <a:pt x="23" y="230"/>
                  </a:cubicBezTo>
                  <a:cubicBezTo>
                    <a:pt x="20" y="233"/>
                    <a:pt x="25" y="237"/>
                    <a:pt x="24" y="241"/>
                  </a:cubicBezTo>
                  <a:cubicBezTo>
                    <a:pt x="22" y="244"/>
                    <a:pt x="17" y="241"/>
                    <a:pt x="15" y="243"/>
                  </a:cubicBezTo>
                  <a:cubicBezTo>
                    <a:pt x="12" y="245"/>
                    <a:pt x="14" y="250"/>
                    <a:pt x="14" y="250"/>
                  </a:cubicBezTo>
                  <a:cubicBezTo>
                    <a:pt x="21" y="252"/>
                    <a:pt x="21" y="252"/>
                    <a:pt x="21" y="252"/>
                  </a:cubicBezTo>
                  <a:cubicBezTo>
                    <a:pt x="28" y="255"/>
                    <a:pt x="28" y="255"/>
                    <a:pt x="28" y="255"/>
                  </a:cubicBezTo>
                  <a:cubicBezTo>
                    <a:pt x="28" y="255"/>
                    <a:pt x="28" y="261"/>
                    <a:pt x="29" y="264"/>
                  </a:cubicBezTo>
                  <a:cubicBezTo>
                    <a:pt x="30" y="266"/>
                    <a:pt x="36" y="271"/>
                    <a:pt x="34" y="273"/>
                  </a:cubicBezTo>
                  <a:cubicBezTo>
                    <a:pt x="32" y="275"/>
                    <a:pt x="26" y="274"/>
                    <a:pt x="26" y="274"/>
                  </a:cubicBezTo>
                  <a:cubicBezTo>
                    <a:pt x="19" y="281"/>
                    <a:pt x="19" y="281"/>
                    <a:pt x="19" y="281"/>
                  </a:cubicBezTo>
                  <a:cubicBezTo>
                    <a:pt x="20" y="290"/>
                    <a:pt x="20" y="290"/>
                    <a:pt x="20" y="290"/>
                  </a:cubicBezTo>
                  <a:cubicBezTo>
                    <a:pt x="20" y="290"/>
                    <a:pt x="28" y="296"/>
                    <a:pt x="25" y="300"/>
                  </a:cubicBezTo>
                  <a:cubicBezTo>
                    <a:pt x="23" y="305"/>
                    <a:pt x="13" y="316"/>
                    <a:pt x="13" y="316"/>
                  </a:cubicBezTo>
                  <a:cubicBezTo>
                    <a:pt x="13" y="316"/>
                    <a:pt x="14" y="322"/>
                    <a:pt x="18" y="324"/>
                  </a:cubicBezTo>
                  <a:cubicBezTo>
                    <a:pt x="22" y="328"/>
                    <a:pt x="39" y="320"/>
                    <a:pt x="39" y="320"/>
                  </a:cubicBezTo>
                  <a:cubicBezTo>
                    <a:pt x="39" y="320"/>
                    <a:pt x="50" y="314"/>
                    <a:pt x="52" y="318"/>
                  </a:cubicBezTo>
                  <a:cubicBezTo>
                    <a:pt x="53" y="321"/>
                    <a:pt x="41" y="327"/>
                    <a:pt x="41" y="327"/>
                  </a:cubicBezTo>
                  <a:close/>
                  <a:moveTo>
                    <a:pt x="13" y="350"/>
                  </a:moveTo>
                  <a:cubicBezTo>
                    <a:pt x="13" y="350"/>
                    <a:pt x="0" y="354"/>
                    <a:pt x="0" y="361"/>
                  </a:cubicBezTo>
                  <a:cubicBezTo>
                    <a:pt x="0" y="361"/>
                    <a:pt x="2" y="364"/>
                    <a:pt x="8" y="361"/>
                  </a:cubicBezTo>
                  <a:cubicBezTo>
                    <a:pt x="15" y="357"/>
                    <a:pt x="18" y="355"/>
                    <a:pt x="18" y="355"/>
                  </a:cubicBezTo>
                  <a:cubicBezTo>
                    <a:pt x="15" y="353"/>
                    <a:pt x="15" y="353"/>
                    <a:pt x="15" y="353"/>
                  </a:cubicBezTo>
                  <a:lnTo>
                    <a:pt x="13" y="350"/>
                  </a:lnTo>
                  <a:close/>
                  <a:moveTo>
                    <a:pt x="1019" y="210"/>
                  </a:moveTo>
                  <a:cubicBezTo>
                    <a:pt x="1015" y="206"/>
                    <a:pt x="1013" y="209"/>
                    <a:pt x="1004" y="209"/>
                  </a:cubicBezTo>
                  <a:cubicBezTo>
                    <a:pt x="997" y="209"/>
                    <a:pt x="1003" y="198"/>
                    <a:pt x="996" y="191"/>
                  </a:cubicBezTo>
                  <a:cubicBezTo>
                    <a:pt x="988" y="182"/>
                    <a:pt x="973" y="186"/>
                    <a:pt x="973" y="186"/>
                  </a:cubicBezTo>
                  <a:cubicBezTo>
                    <a:pt x="971" y="155"/>
                    <a:pt x="971" y="155"/>
                    <a:pt x="971" y="155"/>
                  </a:cubicBezTo>
                  <a:cubicBezTo>
                    <a:pt x="963" y="159"/>
                    <a:pt x="963" y="159"/>
                    <a:pt x="963" y="159"/>
                  </a:cubicBezTo>
                  <a:cubicBezTo>
                    <a:pt x="963" y="159"/>
                    <a:pt x="964" y="150"/>
                    <a:pt x="959" y="146"/>
                  </a:cubicBezTo>
                  <a:cubicBezTo>
                    <a:pt x="955" y="141"/>
                    <a:pt x="950" y="138"/>
                    <a:pt x="950" y="138"/>
                  </a:cubicBezTo>
                  <a:cubicBezTo>
                    <a:pt x="946" y="128"/>
                    <a:pt x="946" y="128"/>
                    <a:pt x="946" y="128"/>
                  </a:cubicBezTo>
                  <a:cubicBezTo>
                    <a:pt x="938" y="128"/>
                    <a:pt x="938" y="128"/>
                    <a:pt x="938" y="128"/>
                  </a:cubicBezTo>
                  <a:cubicBezTo>
                    <a:pt x="938" y="128"/>
                    <a:pt x="920" y="108"/>
                    <a:pt x="919" y="104"/>
                  </a:cubicBezTo>
                  <a:cubicBezTo>
                    <a:pt x="919" y="100"/>
                    <a:pt x="929" y="98"/>
                    <a:pt x="934" y="95"/>
                  </a:cubicBezTo>
                  <a:cubicBezTo>
                    <a:pt x="938" y="92"/>
                    <a:pt x="932" y="82"/>
                    <a:pt x="930" y="75"/>
                  </a:cubicBezTo>
                  <a:cubicBezTo>
                    <a:pt x="927" y="68"/>
                    <a:pt x="942" y="68"/>
                    <a:pt x="942" y="68"/>
                  </a:cubicBezTo>
                  <a:cubicBezTo>
                    <a:pt x="942" y="68"/>
                    <a:pt x="934" y="61"/>
                    <a:pt x="922" y="59"/>
                  </a:cubicBezTo>
                  <a:cubicBezTo>
                    <a:pt x="910" y="55"/>
                    <a:pt x="906" y="62"/>
                    <a:pt x="898" y="68"/>
                  </a:cubicBezTo>
                  <a:cubicBezTo>
                    <a:pt x="890" y="73"/>
                    <a:pt x="882" y="68"/>
                    <a:pt x="871" y="59"/>
                  </a:cubicBezTo>
                  <a:cubicBezTo>
                    <a:pt x="861" y="49"/>
                    <a:pt x="864" y="36"/>
                    <a:pt x="861" y="25"/>
                  </a:cubicBezTo>
                  <a:cubicBezTo>
                    <a:pt x="858" y="16"/>
                    <a:pt x="849" y="17"/>
                    <a:pt x="843" y="17"/>
                  </a:cubicBezTo>
                  <a:cubicBezTo>
                    <a:pt x="838" y="17"/>
                    <a:pt x="841" y="8"/>
                    <a:pt x="838" y="8"/>
                  </a:cubicBezTo>
                  <a:cubicBezTo>
                    <a:pt x="834" y="8"/>
                    <a:pt x="829" y="14"/>
                    <a:pt x="829" y="14"/>
                  </a:cubicBezTo>
                  <a:cubicBezTo>
                    <a:pt x="803" y="4"/>
                    <a:pt x="803" y="4"/>
                    <a:pt x="803" y="4"/>
                  </a:cubicBezTo>
                  <a:cubicBezTo>
                    <a:pt x="803" y="4"/>
                    <a:pt x="799" y="0"/>
                    <a:pt x="792" y="0"/>
                  </a:cubicBezTo>
                  <a:cubicBezTo>
                    <a:pt x="787" y="0"/>
                    <a:pt x="789" y="14"/>
                    <a:pt x="789" y="14"/>
                  </a:cubicBezTo>
                  <a:cubicBezTo>
                    <a:pt x="789" y="14"/>
                    <a:pt x="781" y="15"/>
                    <a:pt x="773" y="16"/>
                  </a:cubicBezTo>
                  <a:cubicBezTo>
                    <a:pt x="766" y="17"/>
                    <a:pt x="757" y="28"/>
                    <a:pt x="757" y="28"/>
                  </a:cubicBezTo>
                  <a:cubicBezTo>
                    <a:pt x="741" y="30"/>
                    <a:pt x="741" y="30"/>
                    <a:pt x="741" y="30"/>
                  </a:cubicBezTo>
                  <a:cubicBezTo>
                    <a:pt x="726" y="59"/>
                    <a:pt x="726" y="59"/>
                    <a:pt x="726" y="59"/>
                  </a:cubicBezTo>
                  <a:cubicBezTo>
                    <a:pt x="720" y="63"/>
                    <a:pt x="720" y="63"/>
                    <a:pt x="720" y="63"/>
                  </a:cubicBezTo>
                  <a:cubicBezTo>
                    <a:pt x="720" y="63"/>
                    <a:pt x="721" y="69"/>
                    <a:pt x="703" y="85"/>
                  </a:cubicBezTo>
                  <a:cubicBezTo>
                    <a:pt x="685" y="101"/>
                    <a:pt x="665" y="99"/>
                    <a:pt x="665" y="99"/>
                  </a:cubicBezTo>
                  <a:cubicBezTo>
                    <a:pt x="665" y="99"/>
                    <a:pt x="662" y="95"/>
                    <a:pt x="651" y="98"/>
                  </a:cubicBezTo>
                  <a:cubicBezTo>
                    <a:pt x="640" y="101"/>
                    <a:pt x="624" y="118"/>
                    <a:pt x="614" y="126"/>
                  </a:cubicBezTo>
                  <a:cubicBezTo>
                    <a:pt x="604" y="132"/>
                    <a:pt x="587" y="131"/>
                    <a:pt x="587" y="131"/>
                  </a:cubicBezTo>
                  <a:cubicBezTo>
                    <a:pt x="578" y="126"/>
                    <a:pt x="578" y="126"/>
                    <a:pt x="578" y="126"/>
                  </a:cubicBezTo>
                  <a:cubicBezTo>
                    <a:pt x="569" y="125"/>
                    <a:pt x="569" y="125"/>
                    <a:pt x="569" y="125"/>
                  </a:cubicBezTo>
                  <a:cubicBezTo>
                    <a:pt x="564" y="138"/>
                    <a:pt x="564" y="138"/>
                    <a:pt x="564" y="138"/>
                  </a:cubicBezTo>
                  <a:cubicBezTo>
                    <a:pt x="564" y="138"/>
                    <a:pt x="542" y="133"/>
                    <a:pt x="539" y="130"/>
                  </a:cubicBezTo>
                  <a:cubicBezTo>
                    <a:pt x="534" y="127"/>
                    <a:pt x="517" y="129"/>
                    <a:pt x="517" y="129"/>
                  </a:cubicBezTo>
                  <a:cubicBezTo>
                    <a:pt x="517" y="129"/>
                    <a:pt x="522" y="142"/>
                    <a:pt x="515" y="145"/>
                  </a:cubicBezTo>
                  <a:cubicBezTo>
                    <a:pt x="509" y="148"/>
                    <a:pt x="490" y="136"/>
                    <a:pt x="490" y="136"/>
                  </a:cubicBezTo>
                  <a:cubicBezTo>
                    <a:pt x="490" y="123"/>
                    <a:pt x="490" y="123"/>
                    <a:pt x="490" y="123"/>
                  </a:cubicBezTo>
                  <a:cubicBezTo>
                    <a:pt x="477" y="118"/>
                    <a:pt x="477" y="118"/>
                    <a:pt x="477" y="118"/>
                  </a:cubicBezTo>
                  <a:cubicBezTo>
                    <a:pt x="477" y="118"/>
                    <a:pt x="467" y="134"/>
                    <a:pt x="448" y="131"/>
                  </a:cubicBezTo>
                  <a:cubicBezTo>
                    <a:pt x="428" y="129"/>
                    <a:pt x="434" y="111"/>
                    <a:pt x="434" y="111"/>
                  </a:cubicBezTo>
                  <a:cubicBezTo>
                    <a:pt x="423" y="113"/>
                    <a:pt x="423" y="113"/>
                    <a:pt x="423" y="113"/>
                  </a:cubicBezTo>
                  <a:cubicBezTo>
                    <a:pt x="423" y="113"/>
                    <a:pt x="421" y="117"/>
                    <a:pt x="419" y="122"/>
                  </a:cubicBezTo>
                  <a:cubicBezTo>
                    <a:pt x="417" y="126"/>
                    <a:pt x="403" y="131"/>
                    <a:pt x="395" y="130"/>
                  </a:cubicBezTo>
                  <a:cubicBezTo>
                    <a:pt x="386" y="128"/>
                    <a:pt x="381" y="134"/>
                    <a:pt x="373" y="138"/>
                  </a:cubicBezTo>
                  <a:cubicBezTo>
                    <a:pt x="364" y="142"/>
                    <a:pt x="348" y="143"/>
                    <a:pt x="348" y="143"/>
                  </a:cubicBezTo>
                  <a:cubicBezTo>
                    <a:pt x="326" y="159"/>
                    <a:pt x="326" y="159"/>
                    <a:pt x="326" y="159"/>
                  </a:cubicBezTo>
                  <a:cubicBezTo>
                    <a:pt x="300" y="178"/>
                    <a:pt x="300" y="178"/>
                    <a:pt x="300" y="178"/>
                  </a:cubicBezTo>
                  <a:cubicBezTo>
                    <a:pt x="300" y="186"/>
                    <a:pt x="300" y="186"/>
                    <a:pt x="300" y="186"/>
                  </a:cubicBezTo>
                  <a:cubicBezTo>
                    <a:pt x="276" y="207"/>
                    <a:pt x="276" y="207"/>
                    <a:pt x="276" y="207"/>
                  </a:cubicBezTo>
                  <a:cubicBezTo>
                    <a:pt x="269" y="213"/>
                    <a:pt x="269" y="213"/>
                    <a:pt x="269" y="213"/>
                  </a:cubicBezTo>
                  <a:cubicBezTo>
                    <a:pt x="269" y="213"/>
                    <a:pt x="271" y="222"/>
                    <a:pt x="264" y="230"/>
                  </a:cubicBezTo>
                  <a:cubicBezTo>
                    <a:pt x="255" y="239"/>
                    <a:pt x="239" y="238"/>
                    <a:pt x="239" y="238"/>
                  </a:cubicBezTo>
                  <a:cubicBezTo>
                    <a:pt x="220" y="240"/>
                    <a:pt x="220" y="240"/>
                    <a:pt x="220" y="240"/>
                  </a:cubicBezTo>
                  <a:cubicBezTo>
                    <a:pt x="218" y="236"/>
                    <a:pt x="218" y="236"/>
                    <a:pt x="218" y="236"/>
                  </a:cubicBezTo>
                  <a:cubicBezTo>
                    <a:pt x="206" y="245"/>
                    <a:pt x="206" y="245"/>
                    <a:pt x="206" y="245"/>
                  </a:cubicBezTo>
                  <a:cubicBezTo>
                    <a:pt x="197" y="245"/>
                    <a:pt x="197" y="245"/>
                    <a:pt x="197" y="245"/>
                  </a:cubicBezTo>
                  <a:cubicBezTo>
                    <a:pt x="194" y="247"/>
                    <a:pt x="187" y="251"/>
                    <a:pt x="184" y="252"/>
                  </a:cubicBezTo>
                  <a:cubicBezTo>
                    <a:pt x="180" y="253"/>
                    <a:pt x="166" y="251"/>
                    <a:pt x="161" y="253"/>
                  </a:cubicBezTo>
                  <a:cubicBezTo>
                    <a:pt x="154" y="255"/>
                    <a:pt x="157" y="262"/>
                    <a:pt x="157" y="262"/>
                  </a:cubicBezTo>
                  <a:cubicBezTo>
                    <a:pt x="157" y="262"/>
                    <a:pt x="156" y="266"/>
                    <a:pt x="155" y="270"/>
                  </a:cubicBezTo>
                  <a:cubicBezTo>
                    <a:pt x="155" y="273"/>
                    <a:pt x="171" y="275"/>
                    <a:pt x="171" y="275"/>
                  </a:cubicBezTo>
                  <a:cubicBezTo>
                    <a:pt x="170" y="278"/>
                    <a:pt x="170" y="278"/>
                    <a:pt x="170" y="278"/>
                  </a:cubicBezTo>
                  <a:cubicBezTo>
                    <a:pt x="177" y="280"/>
                    <a:pt x="177" y="280"/>
                    <a:pt x="177" y="280"/>
                  </a:cubicBezTo>
                  <a:cubicBezTo>
                    <a:pt x="177" y="280"/>
                    <a:pt x="197" y="275"/>
                    <a:pt x="198" y="277"/>
                  </a:cubicBezTo>
                  <a:cubicBezTo>
                    <a:pt x="198" y="280"/>
                    <a:pt x="186" y="283"/>
                    <a:pt x="186" y="283"/>
                  </a:cubicBezTo>
                  <a:cubicBezTo>
                    <a:pt x="183" y="282"/>
                    <a:pt x="183" y="282"/>
                    <a:pt x="183" y="282"/>
                  </a:cubicBezTo>
                  <a:cubicBezTo>
                    <a:pt x="173" y="287"/>
                    <a:pt x="173" y="287"/>
                    <a:pt x="173" y="287"/>
                  </a:cubicBezTo>
                  <a:cubicBezTo>
                    <a:pt x="156" y="291"/>
                    <a:pt x="156" y="291"/>
                    <a:pt x="156" y="291"/>
                  </a:cubicBezTo>
                  <a:cubicBezTo>
                    <a:pt x="151" y="303"/>
                    <a:pt x="151" y="303"/>
                    <a:pt x="151" y="303"/>
                  </a:cubicBezTo>
                  <a:cubicBezTo>
                    <a:pt x="156" y="305"/>
                    <a:pt x="156" y="305"/>
                    <a:pt x="156" y="305"/>
                  </a:cubicBezTo>
                  <a:cubicBezTo>
                    <a:pt x="156" y="305"/>
                    <a:pt x="161" y="303"/>
                    <a:pt x="165" y="303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1" y="303"/>
                    <a:pt x="168" y="306"/>
                    <a:pt x="165" y="309"/>
                  </a:cubicBezTo>
                  <a:cubicBezTo>
                    <a:pt x="162" y="312"/>
                    <a:pt x="151" y="310"/>
                    <a:pt x="151" y="310"/>
                  </a:cubicBezTo>
                  <a:cubicBezTo>
                    <a:pt x="144" y="314"/>
                    <a:pt x="144" y="314"/>
                    <a:pt x="144" y="314"/>
                  </a:cubicBezTo>
                  <a:cubicBezTo>
                    <a:pt x="136" y="313"/>
                    <a:pt x="136" y="313"/>
                    <a:pt x="136" y="313"/>
                  </a:cubicBezTo>
                  <a:cubicBezTo>
                    <a:pt x="110" y="318"/>
                    <a:pt x="110" y="318"/>
                    <a:pt x="110" y="318"/>
                  </a:cubicBezTo>
                  <a:cubicBezTo>
                    <a:pt x="114" y="312"/>
                    <a:pt x="114" y="312"/>
                    <a:pt x="114" y="312"/>
                  </a:cubicBezTo>
                  <a:cubicBezTo>
                    <a:pt x="97" y="314"/>
                    <a:pt x="97" y="314"/>
                    <a:pt x="97" y="314"/>
                  </a:cubicBezTo>
                  <a:cubicBezTo>
                    <a:pt x="97" y="317"/>
                    <a:pt x="97" y="317"/>
                    <a:pt x="97" y="317"/>
                  </a:cubicBezTo>
                  <a:cubicBezTo>
                    <a:pt x="106" y="322"/>
                    <a:pt x="106" y="322"/>
                    <a:pt x="106" y="322"/>
                  </a:cubicBezTo>
                  <a:cubicBezTo>
                    <a:pt x="106" y="322"/>
                    <a:pt x="102" y="327"/>
                    <a:pt x="96" y="328"/>
                  </a:cubicBezTo>
                  <a:cubicBezTo>
                    <a:pt x="80" y="328"/>
                    <a:pt x="80" y="328"/>
                    <a:pt x="80" y="328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69" y="324"/>
                    <a:pt x="67" y="330"/>
                    <a:pt x="63" y="330"/>
                  </a:cubicBezTo>
                  <a:cubicBezTo>
                    <a:pt x="58" y="330"/>
                    <a:pt x="50" y="333"/>
                    <a:pt x="48" y="337"/>
                  </a:cubicBezTo>
                  <a:cubicBezTo>
                    <a:pt x="47" y="341"/>
                    <a:pt x="45" y="346"/>
                    <a:pt x="40" y="348"/>
                  </a:cubicBezTo>
                  <a:cubicBezTo>
                    <a:pt x="35" y="349"/>
                    <a:pt x="38" y="353"/>
                    <a:pt x="37" y="357"/>
                  </a:cubicBezTo>
                  <a:cubicBezTo>
                    <a:pt x="36" y="362"/>
                    <a:pt x="29" y="363"/>
                    <a:pt x="29" y="363"/>
                  </a:cubicBezTo>
                  <a:cubicBezTo>
                    <a:pt x="28" y="368"/>
                    <a:pt x="28" y="368"/>
                    <a:pt x="28" y="368"/>
                  </a:cubicBezTo>
                  <a:cubicBezTo>
                    <a:pt x="29" y="383"/>
                    <a:pt x="29" y="383"/>
                    <a:pt x="29" y="383"/>
                  </a:cubicBezTo>
                  <a:cubicBezTo>
                    <a:pt x="32" y="384"/>
                    <a:pt x="32" y="384"/>
                    <a:pt x="32" y="384"/>
                  </a:cubicBezTo>
                  <a:cubicBezTo>
                    <a:pt x="26" y="399"/>
                    <a:pt x="26" y="399"/>
                    <a:pt x="26" y="399"/>
                  </a:cubicBezTo>
                  <a:cubicBezTo>
                    <a:pt x="51" y="388"/>
                    <a:pt x="51" y="388"/>
                    <a:pt x="51" y="388"/>
                  </a:cubicBezTo>
                  <a:cubicBezTo>
                    <a:pt x="51" y="388"/>
                    <a:pt x="68" y="380"/>
                    <a:pt x="73" y="385"/>
                  </a:cubicBezTo>
                  <a:cubicBezTo>
                    <a:pt x="78" y="391"/>
                    <a:pt x="58" y="404"/>
                    <a:pt x="58" y="404"/>
                  </a:cubicBezTo>
                  <a:cubicBezTo>
                    <a:pt x="65" y="407"/>
                    <a:pt x="65" y="407"/>
                    <a:pt x="65" y="407"/>
                  </a:cubicBezTo>
                  <a:cubicBezTo>
                    <a:pt x="66" y="411"/>
                    <a:pt x="66" y="411"/>
                    <a:pt x="66" y="411"/>
                  </a:cubicBezTo>
                  <a:cubicBezTo>
                    <a:pt x="74" y="413"/>
                    <a:pt x="74" y="413"/>
                    <a:pt x="74" y="413"/>
                  </a:cubicBezTo>
                  <a:cubicBezTo>
                    <a:pt x="74" y="413"/>
                    <a:pt x="71" y="419"/>
                    <a:pt x="72" y="424"/>
                  </a:cubicBezTo>
                  <a:cubicBezTo>
                    <a:pt x="73" y="429"/>
                    <a:pt x="82" y="422"/>
                    <a:pt x="85" y="426"/>
                  </a:cubicBezTo>
                  <a:cubicBezTo>
                    <a:pt x="88" y="430"/>
                    <a:pt x="80" y="434"/>
                    <a:pt x="75" y="436"/>
                  </a:cubicBezTo>
                  <a:cubicBezTo>
                    <a:pt x="71" y="438"/>
                    <a:pt x="72" y="443"/>
                    <a:pt x="73" y="446"/>
                  </a:cubicBezTo>
                  <a:cubicBezTo>
                    <a:pt x="74" y="448"/>
                    <a:pt x="79" y="446"/>
                    <a:pt x="79" y="446"/>
                  </a:cubicBezTo>
                  <a:cubicBezTo>
                    <a:pt x="79" y="450"/>
                    <a:pt x="79" y="450"/>
                    <a:pt x="79" y="450"/>
                  </a:cubicBezTo>
                  <a:cubicBezTo>
                    <a:pt x="85" y="453"/>
                    <a:pt x="85" y="453"/>
                    <a:pt x="85" y="453"/>
                  </a:cubicBezTo>
                  <a:cubicBezTo>
                    <a:pt x="95" y="453"/>
                    <a:pt x="95" y="453"/>
                    <a:pt x="95" y="453"/>
                  </a:cubicBezTo>
                  <a:cubicBezTo>
                    <a:pt x="79" y="459"/>
                    <a:pt x="79" y="459"/>
                    <a:pt x="79" y="459"/>
                  </a:cubicBezTo>
                  <a:cubicBezTo>
                    <a:pt x="74" y="457"/>
                    <a:pt x="74" y="457"/>
                    <a:pt x="74" y="457"/>
                  </a:cubicBezTo>
                  <a:cubicBezTo>
                    <a:pt x="71" y="458"/>
                    <a:pt x="71" y="458"/>
                    <a:pt x="71" y="458"/>
                  </a:cubicBezTo>
                  <a:cubicBezTo>
                    <a:pt x="72" y="463"/>
                    <a:pt x="72" y="463"/>
                    <a:pt x="72" y="463"/>
                  </a:cubicBezTo>
                  <a:cubicBezTo>
                    <a:pt x="67" y="458"/>
                    <a:pt x="67" y="458"/>
                    <a:pt x="67" y="458"/>
                  </a:cubicBezTo>
                  <a:cubicBezTo>
                    <a:pt x="69" y="453"/>
                    <a:pt x="69" y="453"/>
                    <a:pt x="69" y="453"/>
                  </a:cubicBezTo>
                  <a:cubicBezTo>
                    <a:pt x="69" y="453"/>
                    <a:pt x="59" y="444"/>
                    <a:pt x="55" y="445"/>
                  </a:cubicBezTo>
                  <a:cubicBezTo>
                    <a:pt x="50" y="446"/>
                    <a:pt x="56" y="458"/>
                    <a:pt x="56" y="458"/>
                  </a:cubicBezTo>
                  <a:cubicBezTo>
                    <a:pt x="56" y="458"/>
                    <a:pt x="61" y="458"/>
                    <a:pt x="61" y="464"/>
                  </a:cubicBezTo>
                  <a:cubicBezTo>
                    <a:pt x="62" y="471"/>
                    <a:pt x="52" y="471"/>
                    <a:pt x="52" y="471"/>
                  </a:cubicBezTo>
                  <a:cubicBezTo>
                    <a:pt x="71" y="478"/>
                    <a:pt x="71" y="478"/>
                    <a:pt x="71" y="478"/>
                  </a:cubicBezTo>
                  <a:cubicBezTo>
                    <a:pt x="81" y="471"/>
                    <a:pt x="81" y="471"/>
                    <a:pt x="81" y="471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91" y="478"/>
                    <a:pt x="91" y="478"/>
                    <a:pt x="91" y="478"/>
                  </a:cubicBezTo>
                  <a:cubicBezTo>
                    <a:pt x="91" y="478"/>
                    <a:pt x="101" y="478"/>
                    <a:pt x="108" y="480"/>
                  </a:cubicBezTo>
                  <a:cubicBezTo>
                    <a:pt x="115" y="482"/>
                    <a:pt x="107" y="496"/>
                    <a:pt x="107" y="496"/>
                  </a:cubicBezTo>
                  <a:cubicBezTo>
                    <a:pt x="100" y="503"/>
                    <a:pt x="100" y="503"/>
                    <a:pt x="100" y="503"/>
                  </a:cubicBezTo>
                  <a:cubicBezTo>
                    <a:pt x="111" y="505"/>
                    <a:pt x="111" y="505"/>
                    <a:pt x="111" y="505"/>
                  </a:cubicBezTo>
                  <a:cubicBezTo>
                    <a:pt x="111" y="507"/>
                    <a:pt x="111" y="507"/>
                    <a:pt x="111" y="507"/>
                  </a:cubicBezTo>
                  <a:cubicBezTo>
                    <a:pt x="127" y="509"/>
                    <a:pt x="127" y="509"/>
                    <a:pt x="127" y="509"/>
                  </a:cubicBezTo>
                  <a:cubicBezTo>
                    <a:pt x="110" y="510"/>
                    <a:pt x="110" y="510"/>
                    <a:pt x="110" y="510"/>
                  </a:cubicBezTo>
                  <a:cubicBezTo>
                    <a:pt x="112" y="520"/>
                    <a:pt x="112" y="520"/>
                    <a:pt x="112" y="520"/>
                  </a:cubicBezTo>
                  <a:cubicBezTo>
                    <a:pt x="118" y="519"/>
                    <a:pt x="118" y="519"/>
                    <a:pt x="118" y="519"/>
                  </a:cubicBezTo>
                  <a:cubicBezTo>
                    <a:pt x="123" y="515"/>
                    <a:pt x="123" y="515"/>
                    <a:pt x="123" y="515"/>
                  </a:cubicBezTo>
                  <a:cubicBezTo>
                    <a:pt x="122" y="520"/>
                    <a:pt x="122" y="520"/>
                    <a:pt x="122" y="520"/>
                  </a:cubicBezTo>
                  <a:cubicBezTo>
                    <a:pt x="130" y="524"/>
                    <a:pt x="130" y="524"/>
                    <a:pt x="130" y="524"/>
                  </a:cubicBezTo>
                  <a:cubicBezTo>
                    <a:pt x="130" y="524"/>
                    <a:pt x="135" y="522"/>
                    <a:pt x="134" y="527"/>
                  </a:cubicBezTo>
                  <a:cubicBezTo>
                    <a:pt x="134" y="532"/>
                    <a:pt x="129" y="535"/>
                    <a:pt x="129" y="535"/>
                  </a:cubicBezTo>
                  <a:cubicBezTo>
                    <a:pt x="129" y="535"/>
                    <a:pt x="123" y="529"/>
                    <a:pt x="119" y="536"/>
                  </a:cubicBezTo>
                  <a:cubicBezTo>
                    <a:pt x="115" y="542"/>
                    <a:pt x="122" y="543"/>
                    <a:pt x="122" y="543"/>
                  </a:cubicBezTo>
                  <a:cubicBezTo>
                    <a:pt x="128" y="540"/>
                    <a:pt x="128" y="540"/>
                    <a:pt x="128" y="540"/>
                  </a:cubicBezTo>
                  <a:cubicBezTo>
                    <a:pt x="133" y="541"/>
                    <a:pt x="133" y="541"/>
                    <a:pt x="133" y="541"/>
                  </a:cubicBezTo>
                  <a:cubicBezTo>
                    <a:pt x="176" y="530"/>
                    <a:pt x="176" y="530"/>
                    <a:pt x="176" y="530"/>
                  </a:cubicBezTo>
                  <a:cubicBezTo>
                    <a:pt x="162" y="540"/>
                    <a:pt x="162" y="540"/>
                    <a:pt x="162" y="540"/>
                  </a:cubicBezTo>
                  <a:cubicBezTo>
                    <a:pt x="163" y="546"/>
                    <a:pt x="163" y="546"/>
                    <a:pt x="163" y="546"/>
                  </a:cubicBezTo>
                  <a:cubicBezTo>
                    <a:pt x="150" y="548"/>
                    <a:pt x="150" y="548"/>
                    <a:pt x="150" y="548"/>
                  </a:cubicBezTo>
                  <a:cubicBezTo>
                    <a:pt x="137" y="555"/>
                    <a:pt x="137" y="555"/>
                    <a:pt x="137" y="555"/>
                  </a:cubicBezTo>
                  <a:cubicBezTo>
                    <a:pt x="130" y="561"/>
                    <a:pt x="130" y="561"/>
                    <a:pt x="130" y="561"/>
                  </a:cubicBezTo>
                  <a:cubicBezTo>
                    <a:pt x="132" y="562"/>
                    <a:pt x="132" y="562"/>
                    <a:pt x="132" y="562"/>
                  </a:cubicBezTo>
                  <a:cubicBezTo>
                    <a:pt x="147" y="558"/>
                    <a:pt x="147" y="558"/>
                    <a:pt x="147" y="558"/>
                  </a:cubicBezTo>
                  <a:cubicBezTo>
                    <a:pt x="147" y="554"/>
                    <a:pt x="147" y="554"/>
                    <a:pt x="147" y="554"/>
                  </a:cubicBezTo>
                  <a:cubicBezTo>
                    <a:pt x="153" y="553"/>
                    <a:pt x="153" y="553"/>
                    <a:pt x="153" y="553"/>
                  </a:cubicBezTo>
                  <a:cubicBezTo>
                    <a:pt x="155" y="554"/>
                    <a:pt x="155" y="554"/>
                    <a:pt x="155" y="554"/>
                  </a:cubicBezTo>
                  <a:cubicBezTo>
                    <a:pt x="167" y="548"/>
                    <a:pt x="167" y="548"/>
                    <a:pt x="167" y="548"/>
                  </a:cubicBezTo>
                  <a:cubicBezTo>
                    <a:pt x="168" y="551"/>
                    <a:pt x="168" y="551"/>
                    <a:pt x="168" y="551"/>
                  </a:cubicBezTo>
                  <a:cubicBezTo>
                    <a:pt x="162" y="556"/>
                    <a:pt x="162" y="556"/>
                    <a:pt x="162" y="556"/>
                  </a:cubicBezTo>
                  <a:cubicBezTo>
                    <a:pt x="165" y="558"/>
                    <a:pt x="165" y="558"/>
                    <a:pt x="165" y="558"/>
                  </a:cubicBezTo>
                  <a:cubicBezTo>
                    <a:pt x="162" y="560"/>
                    <a:pt x="162" y="560"/>
                    <a:pt x="162" y="560"/>
                  </a:cubicBezTo>
                  <a:cubicBezTo>
                    <a:pt x="165" y="562"/>
                    <a:pt x="165" y="562"/>
                    <a:pt x="165" y="562"/>
                  </a:cubicBezTo>
                  <a:cubicBezTo>
                    <a:pt x="177" y="550"/>
                    <a:pt x="177" y="550"/>
                    <a:pt x="177" y="550"/>
                  </a:cubicBezTo>
                  <a:cubicBezTo>
                    <a:pt x="175" y="543"/>
                    <a:pt x="175" y="543"/>
                    <a:pt x="175" y="543"/>
                  </a:cubicBezTo>
                  <a:cubicBezTo>
                    <a:pt x="175" y="543"/>
                    <a:pt x="179" y="540"/>
                    <a:pt x="185" y="539"/>
                  </a:cubicBezTo>
                  <a:cubicBezTo>
                    <a:pt x="192" y="538"/>
                    <a:pt x="195" y="545"/>
                    <a:pt x="195" y="545"/>
                  </a:cubicBezTo>
                  <a:cubicBezTo>
                    <a:pt x="206" y="551"/>
                    <a:pt x="206" y="551"/>
                    <a:pt x="206" y="551"/>
                  </a:cubicBezTo>
                  <a:cubicBezTo>
                    <a:pt x="210" y="549"/>
                    <a:pt x="210" y="549"/>
                    <a:pt x="210" y="549"/>
                  </a:cubicBezTo>
                  <a:cubicBezTo>
                    <a:pt x="208" y="545"/>
                    <a:pt x="208" y="545"/>
                    <a:pt x="208" y="545"/>
                  </a:cubicBezTo>
                  <a:cubicBezTo>
                    <a:pt x="212" y="541"/>
                    <a:pt x="212" y="541"/>
                    <a:pt x="212" y="541"/>
                  </a:cubicBezTo>
                  <a:cubicBezTo>
                    <a:pt x="221" y="545"/>
                    <a:pt x="221" y="545"/>
                    <a:pt x="221" y="545"/>
                  </a:cubicBezTo>
                  <a:cubicBezTo>
                    <a:pt x="221" y="545"/>
                    <a:pt x="219" y="546"/>
                    <a:pt x="218" y="548"/>
                  </a:cubicBezTo>
                  <a:cubicBezTo>
                    <a:pt x="216" y="548"/>
                    <a:pt x="217" y="552"/>
                    <a:pt x="217" y="552"/>
                  </a:cubicBezTo>
                  <a:cubicBezTo>
                    <a:pt x="221" y="551"/>
                    <a:pt x="221" y="551"/>
                    <a:pt x="221" y="551"/>
                  </a:cubicBezTo>
                  <a:cubicBezTo>
                    <a:pt x="225" y="557"/>
                    <a:pt x="225" y="557"/>
                    <a:pt x="225" y="557"/>
                  </a:cubicBezTo>
                  <a:cubicBezTo>
                    <a:pt x="223" y="548"/>
                    <a:pt x="223" y="548"/>
                    <a:pt x="223" y="548"/>
                  </a:cubicBezTo>
                  <a:cubicBezTo>
                    <a:pt x="227" y="546"/>
                    <a:pt x="232" y="543"/>
                    <a:pt x="233" y="545"/>
                  </a:cubicBezTo>
                  <a:cubicBezTo>
                    <a:pt x="236" y="548"/>
                    <a:pt x="233" y="552"/>
                    <a:pt x="233" y="552"/>
                  </a:cubicBezTo>
                  <a:cubicBezTo>
                    <a:pt x="241" y="560"/>
                    <a:pt x="241" y="560"/>
                    <a:pt x="241" y="560"/>
                  </a:cubicBezTo>
                  <a:cubicBezTo>
                    <a:pt x="241" y="566"/>
                    <a:pt x="241" y="566"/>
                    <a:pt x="241" y="566"/>
                  </a:cubicBezTo>
                  <a:cubicBezTo>
                    <a:pt x="241" y="566"/>
                    <a:pt x="255" y="570"/>
                    <a:pt x="267" y="572"/>
                  </a:cubicBezTo>
                  <a:cubicBezTo>
                    <a:pt x="278" y="573"/>
                    <a:pt x="284" y="564"/>
                    <a:pt x="295" y="556"/>
                  </a:cubicBezTo>
                  <a:cubicBezTo>
                    <a:pt x="305" y="550"/>
                    <a:pt x="312" y="558"/>
                    <a:pt x="312" y="558"/>
                  </a:cubicBezTo>
                  <a:cubicBezTo>
                    <a:pt x="315" y="546"/>
                    <a:pt x="315" y="546"/>
                    <a:pt x="315" y="546"/>
                  </a:cubicBezTo>
                  <a:cubicBezTo>
                    <a:pt x="309" y="546"/>
                    <a:pt x="309" y="546"/>
                    <a:pt x="309" y="546"/>
                  </a:cubicBezTo>
                  <a:cubicBezTo>
                    <a:pt x="309" y="546"/>
                    <a:pt x="312" y="527"/>
                    <a:pt x="310" y="517"/>
                  </a:cubicBezTo>
                  <a:cubicBezTo>
                    <a:pt x="309" y="507"/>
                    <a:pt x="318" y="510"/>
                    <a:pt x="332" y="508"/>
                  </a:cubicBezTo>
                  <a:cubicBezTo>
                    <a:pt x="346" y="506"/>
                    <a:pt x="353" y="506"/>
                    <a:pt x="353" y="506"/>
                  </a:cubicBezTo>
                  <a:cubicBezTo>
                    <a:pt x="353" y="506"/>
                    <a:pt x="379" y="510"/>
                    <a:pt x="391" y="513"/>
                  </a:cubicBezTo>
                  <a:cubicBezTo>
                    <a:pt x="402" y="515"/>
                    <a:pt x="407" y="526"/>
                    <a:pt x="417" y="534"/>
                  </a:cubicBezTo>
                  <a:cubicBezTo>
                    <a:pt x="429" y="540"/>
                    <a:pt x="454" y="525"/>
                    <a:pt x="454" y="525"/>
                  </a:cubicBezTo>
                  <a:cubicBezTo>
                    <a:pt x="454" y="525"/>
                    <a:pt x="484" y="507"/>
                    <a:pt x="494" y="497"/>
                  </a:cubicBezTo>
                  <a:cubicBezTo>
                    <a:pt x="505" y="489"/>
                    <a:pt x="514" y="458"/>
                    <a:pt x="523" y="449"/>
                  </a:cubicBezTo>
                  <a:cubicBezTo>
                    <a:pt x="530" y="442"/>
                    <a:pt x="553" y="456"/>
                    <a:pt x="563" y="456"/>
                  </a:cubicBezTo>
                  <a:cubicBezTo>
                    <a:pt x="575" y="455"/>
                    <a:pt x="578" y="441"/>
                    <a:pt x="578" y="441"/>
                  </a:cubicBezTo>
                  <a:cubicBezTo>
                    <a:pt x="573" y="439"/>
                    <a:pt x="573" y="439"/>
                    <a:pt x="573" y="439"/>
                  </a:cubicBezTo>
                  <a:cubicBezTo>
                    <a:pt x="581" y="436"/>
                    <a:pt x="581" y="436"/>
                    <a:pt x="581" y="436"/>
                  </a:cubicBezTo>
                  <a:cubicBezTo>
                    <a:pt x="581" y="436"/>
                    <a:pt x="578" y="423"/>
                    <a:pt x="592" y="423"/>
                  </a:cubicBezTo>
                  <a:cubicBezTo>
                    <a:pt x="606" y="423"/>
                    <a:pt x="606" y="438"/>
                    <a:pt x="606" y="438"/>
                  </a:cubicBezTo>
                  <a:cubicBezTo>
                    <a:pt x="606" y="438"/>
                    <a:pt x="594" y="446"/>
                    <a:pt x="590" y="458"/>
                  </a:cubicBezTo>
                  <a:cubicBezTo>
                    <a:pt x="587" y="469"/>
                    <a:pt x="606" y="474"/>
                    <a:pt x="607" y="477"/>
                  </a:cubicBezTo>
                  <a:cubicBezTo>
                    <a:pt x="608" y="479"/>
                    <a:pt x="606" y="486"/>
                    <a:pt x="606" y="486"/>
                  </a:cubicBezTo>
                  <a:cubicBezTo>
                    <a:pt x="623" y="489"/>
                    <a:pt x="623" y="489"/>
                    <a:pt x="623" y="489"/>
                  </a:cubicBezTo>
                  <a:cubicBezTo>
                    <a:pt x="631" y="472"/>
                    <a:pt x="631" y="472"/>
                    <a:pt x="631" y="472"/>
                  </a:cubicBezTo>
                  <a:cubicBezTo>
                    <a:pt x="624" y="459"/>
                    <a:pt x="624" y="459"/>
                    <a:pt x="624" y="459"/>
                  </a:cubicBezTo>
                  <a:cubicBezTo>
                    <a:pt x="638" y="451"/>
                    <a:pt x="638" y="451"/>
                    <a:pt x="638" y="451"/>
                  </a:cubicBezTo>
                  <a:cubicBezTo>
                    <a:pt x="625" y="439"/>
                    <a:pt x="625" y="439"/>
                    <a:pt x="625" y="439"/>
                  </a:cubicBezTo>
                  <a:cubicBezTo>
                    <a:pt x="625" y="439"/>
                    <a:pt x="625" y="423"/>
                    <a:pt x="626" y="416"/>
                  </a:cubicBezTo>
                  <a:cubicBezTo>
                    <a:pt x="626" y="410"/>
                    <a:pt x="645" y="413"/>
                    <a:pt x="645" y="413"/>
                  </a:cubicBezTo>
                  <a:cubicBezTo>
                    <a:pt x="648" y="419"/>
                    <a:pt x="648" y="419"/>
                    <a:pt x="648" y="419"/>
                  </a:cubicBezTo>
                  <a:cubicBezTo>
                    <a:pt x="675" y="407"/>
                    <a:pt x="675" y="407"/>
                    <a:pt x="675" y="407"/>
                  </a:cubicBezTo>
                  <a:cubicBezTo>
                    <a:pt x="674" y="400"/>
                    <a:pt x="674" y="400"/>
                    <a:pt x="674" y="400"/>
                  </a:cubicBezTo>
                  <a:cubicBezTo>
                    <a:pt x="684" y="398"/>
                    <a:pt x="684" y="398"/>
                    <a:pt x="684" y="398"/>
                  </a:cubicBezTo>
                  <a:cubicBezTo>
                    <a:pt x="684" y="398"/>
                    <a:pt x="698" y="380"/>
                    <a:pt x="707" y="377"/>
                  </a:cubicBezTo>
                  <a:cubicBezTo>
                    <a:pt x="714" y="372"/>
                    <a:pt x="732" y="382"/>
                    <a:pt x="732" y="382"/>
                  </a:cubicBezTo>
                  <a:cubicBezTo>
                    <a:pt x="751" y="373"/>
                    <a:pt x="751" y="373"/>
                    <a:pt x="751" y="373"/>
                  </a:cubicBezTo>
                  <a:cubicBezTo>
                    <a:pt x="751" y="373"/>
                    <a:pt x="766" y="371"/>
                    <a:pt x="781" y="360"/>
                  </a:cubicBezTo>
                  <a:cubicBezTo>
                    <a:pt x="796" y="348"/>
                    <a:pt x="825" y="313"/>
                    <a:pt x="825" y="313"/>
                  </a:cubicBezTo>
                  <a:cubicBezTo>
                    <a:pt x="825" y="313"/>
                    <a:pt x="845" y="305"/>
                    <a:pt x="865" y="297"/>
                  </a:cubicBezTo>
                  <a:cubicBezTo>
                    <a:pt x="885" y="288"/>
                    <a:pt x="889" y="271"/>
                    <a:pt x="889" y="271"/>
                  </a:cubicBezTo>
                  <a:cubicBezTo>
                    <a:pt x="900" y="272"/>
                    <a:pt x="900" y="272"/>
                    <a:pt x="900" y="272"/>
                  </a:cubicBezTo>
                  <a:cubicBezTo>
                    <a:pt x="904" y="276"/>
                    <a:pt x="904" y="276"/>
                    <a:pt x="904" y="276"/>
                  </a:cubicBezTo>
                  <a:cubicBezTo>
                    <a:pt x="916" y="270"/>
                    <a:pt x="916" y="270"/>
                    <a:pt x="916" y="270"/>
                  </a:cubicBezTo>
                  <a:cubicBezTo>
                    <a:pt x="910" y="253"/>
                    <a:pt x="910" y="253"/>
                    <a:pt x="910" y="253"/>
                  </a:cubicBezTo>
                  <a:cubicBezTo>
                    <a:pt x="930" y="253"/>
                    <a:pt x="930" y="253"/>
                    <a:pt x="930" y="253"/>
                  </a:cubicBezTo>
                  <a:cubicBezTo>
                    <a:pt x="933" y="246"/>
                    <a:pt x="933" y="246"/>
                    <a:pt x="933" y="246"/>
                  </a:cubicBezTo>
                  <a:cubicBezTo>
                    <a:pt x="946" y="246"/>
                    <a:pt x="946" y="246"/>
                    <a:pt x="946" y="246"/>
                  </a:cubicBezTo>
                  <a:cubicBezTo>
                    <a:pt x="946" y="242"/>
                    <a:pt x="946" y="242"/>
                    <a:pt x="946" y="242"/>
                  </a:cubicBezTo>
                  <a:cubicBezTo>
                    <a:pt x="975" y="238"/>
                    <a:pt x="975" y="238"/>
                    <a:pt x="975" y="238"/>
                  </a:cubicBezTo>
                  <a:cubicBezTo>
                    <a:pt x="975" y="238"/>
                    <a:pt x="976" y="225"/>
                    <a:pt x="988" y="225"/>
                  </a:cubicBezTo>
                  <a:cubicBezTo>
                    <a:pt x="1000" y="225"/>
                    <a:pt x="995" y="240"/>
                    <a:pt x="995" y="240"/>
                  </a:cubicBezTo>
                  <a:cubicBezTo>
                    <a:pt x="1002" y="242"/>
                    <a:pt x="1002" y="242"/>
                    <a:pt x="1002" y="242"/>
                  </a:cubicBezTo>
                  <a:cubicBezTo>
                    <a:pt x="1002" y="242"/>
                    <a:pt x="1008" y="227"/>
                    <a:pt x="1011" y="223"/>
                  </a:cubicBezTo>
                  <a:cubicBezTo>
                    <a:pt x="1013" y="220"/>
                    <a:pt x="1020" y="222"/>
                    <a:pt x="1020" y="222"/>
                  </a:cubicBezTo>
                  <a:cubicBezTo>
                    <a:pt x="1020" y="222"/>
                    <a:pt x="1022" y="213"/>
                    <a:pt x="1019" y="210"/>
                  </a:cubicBez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0" name="Freeform 177" descr="© INSCALE GmbH, 18.06.2010"/>
            <p:cNvSpPr>
              <a:spLocks/>
            </p:cNvSpPr>
            <p:nvPr/>
          </p:nvSpPr>
          <p:spPr bwMode="auto">
            <a:xfrm>
              <a:off x="7267026" y="3321781"/>
              <a:ext cx="1143441" cy="943705"/>
            </a:xfrm>
            <a:custGeom>
              <a:avLst/>
              <a:gdLst/>
              <a:ahLst/>
              <a:cxnLst>
                <a:cxn ang="0">
                  <a:pos x="430" y="225"/>
                </a:cxn>
                <a:cxn ang="0">
                  <a:pos x="402" y="196"/>
                </a:cxn>
                <a:cxn ang="0">
                  <a:pos x="398" y="168"/>
                </a:cxn>
                <a:cxn ang="0">
                  <a:pos x="390" y="146"/>
                </a:cxn>
                <a:cxn ang="0">
                  <a:pos x="398" y="112"/>
                </a:cxn>
                <a:cxn ang="0">
                  <a:pos x="393" y="84"/>
                </a:cxn>
                <a:cxn ang="0">
                  <a:pos x="376" y="44"/>
                </a:cxn>
                <a:cxn ang="0">
                  <a:pos x="364" y="17"/>
                </a:cxn>
                <a:cxn ang="0">
                  <a:pos x="337" y="9"/>
                </a:cxn>
                <a:cxn ang="0">
                  <a:pos x="224" y="18"/>
                </a:cxn>
                <a:cxn ang="0">
                  <a:pos x="216" y="26"/>
                </a:cxn>
                <a:cxn ang="0">
                  <a:pos x="204" y="33"/>
                </a:cxn>
                <a:cxn ang="0">
                  <a:pos x="212" y="23"/>
                </a:cxn>
                <a:cxn ang="0">
                  <a:pos x="211" y="22"/>
                </a:cxn>
                <a:cxn ang="0">
                  <a:pos x="173" y="8"/>
                </a:cxn>
                <a:cxn ang="0">
                  <a:pos x="175" y="5"/>
                </a:cxn>
                <a:cxn ang="0">
                  <a:pos x="123" y="9"/>
                </a:cxn>
                <a:cxn ang="0">
                  <a:pos x="88" y="30"/>
                </a:cxn>
                <a:cxn ang="0">
                  <a:pos x="38" y="46"/>
                </a:cxn>
                <a:cxn ang="0">
                  <a:pos x="6" y="60"/>
                </a:cxn>
                <a:cxn ang="0">
                  <a:pos x="16" y="63"/>
                </a:cxn>
                <a:cxn ang="0">
                  <a:pos x="24" y="58"/>
                </a:cxn>
                <a:cxn ang="0">
                  <a:pos x="19" y="80"/>
                </a:cxn>
                <a:cxn ang="0">
                  <a:pos x="22" y="88"/>
                </a:cxn>
                <a:cxn ang="0">
                  <a:pos x="6" y="83"/>
                </a:cxn>
                <a:cxn ang="0">
                  <a:pos x="2" y="124"/>
                </a:cxn>
                <a:cxn ang="0">
                  <a:pos x="19" y="163"/>
                </a:cxn>
                <a:cxn ang="0">
                  <a:pos x="24" y="195"/>
                </a:cxn>
                <a:cxn ang="0">
                  <a:pos x="39" y="226"/>
                </a:cxn>
                <a:cxn ang="0">
                  <a:pos x="36" y="261"/>
                </a:cxn>
                <a:cxn ang="0">
                  <a:pos x="44" y="258"/>
                </a:cxn>
                <a:cxn ang="0">
                  <a:pos x="58" y="264"/>
                </a:cxn>
                <a:cxn ang="0">
                  <a:pos x="88" y="275"/>
                </a:cxn>
                <a:cxn ang="0">
                  <a:pos x="109" y="280"/>
                </a:cxn>
                <a:cxn ang="0">
                  <a:pos x="114" y="308"/>
                </a:cxn>
                <a:cxn ang="0">
                  <a:pos x="134" y="302"/>
                </a:cxn>
                <a:cxn ang="0">
                  <a:pos x="127" y="287"/>
                </a:cxn>
                <a:cxn ang="0">
                  <a:pos x="162" y="293"/>
                </a:cxn>
                <a:cxn ang="0">
                  <a:pos x="166" y="308"/>
                </a:cxn>
                <a:cxn ang="0">
                  <a:pos x="176" y="309"/>
                </a:cxn>
                <a:cxn ang="0">
                  <a:pos x="205" y="329"/>
                </a:cxn>
                <a:cxn ang="0">
                  <a:pos x="221" y="340"/>
                </a:cxn>
                <a:cxn ang="0">
                  <a:pos x="234" y="339"/>
                </a:cxn>
                <a:cxn ang="0">
                  <a:pos x="248" y="341"/>
                </a:cxn>
                <a:cxn ang="0">
                  <a:pos x="257" y="342"/>
                </a:cxn>
                <a:cxn ang="0">
                  <a:pos x="265" y="353"/>
                </a:cxn>
                <a:cxn ang="0">
                  <a:pos x="288" y="339"/>
                </a:cxn>
                <a:cxn ang="0">
                  <a:pos x="314" y="337"/>
                </a:cxn>
                <a:cxn ang="0">
                  <a:pos x="343" y="335"/>
                </a:cxn>
                <a:cxn ang="0">
                  <a:pos x="381" y="348"/>
                </a:cxn>
                <a:cxn ang="0">
                  <a:pos x="386" y="341"/>
                </a:cxn>
                <a:cxn ang="0">
                  <a:pos x="392" y="301"/>
                </a:cxn>
                <a:cxn ang="0">
                  <a:pos x="428" y="254"/>
                </a:cxn>
              </a:cxnLst>
              <a:rect l="0" t="0" r="r" b="b"/>
              <a:pathLst>
                <a:path w="431" h="356">
                  <a:moveTo>
                    <a:pt x="422" y="231"/>
                  </a:moveTo>
                  <a:cubicBezTo>
                    <a:pt x="423" y="229"/>
                    <a:pt x="427" y="228"/>
                    <a:pt x="427" y="228"/>
                  </a:cubicBezTo>
                  <a:cubicBezTo>
                    <a:pt x="430" y="225"/>
                    <a:pt x="430" y="225"/>
                    <a:pt x="430" y="225"/>
                  </a:cubicBezTo>
                  <a:cubicBezTo>
                    <a:pt x="430" y="225"/>
                    <a:pt x="422" y="222"/>
                    <a:pt x="419" y="218"/>
                  </a:cubicBezTo>
                  <a:cubicBezTo>
                    <a:pt x="417" y="215"/>
                    <a:pt x="415" y="210"/>
                    <a:pt x="411" y="207"/>
                  </a:cubicBezTo>
                  <a:cubicBezTo>
                    <a:pt x="407" y="203"/>
                    <a:pt x="402" y="202"/>
                    <a:pt x="402" y="196"/>
                  </a:cubicBezTo>
                  <a:cubicBezTo>
                    <a:pt x="402" y="189"/>
                    <a:pt x="398" y="185"/>
                    <a:pt x="396" y="181"/>
                  </a:cubicBezTo>
                  <a:cubicBezTo>
                    <a:pt x="394" y="178"/>
                    <a:pt x="394" y="172"/>
                    <a:pt x="394" y="172"/>
                  </a:cubicBezTo>
                  <a:cubicBezTo>
                    <a:pt x="398" y="168"/>
                    <a:pt x="398" y="168"/>
                    <a:pt x="398" y="168"/>
                  </a:cubicBezTo>
                  <a:cubicBezTo>
                    <a:pt x="395" y="162"/>
                    <a:pt x="395" y="162"/>
                    <a:pt x="395" y="162"/>
                  </a:cubicBezTo>
                  <a:cubicBezTo>
                    <a:pt x="397" y="154"/>
                    <a:pt x="397" y="154"/>
                    <a:pt x="397" y="154"/>
                  </a:cubicBezTo>
                  <a:cubicBezTo>
                    <a:pt x="397" y="154"/>
                    <a:pt x="399" y="149"/>
                    <a:pt x="390" y="146"/>
                  </a:cubicBezTo>
                  <a:cubicBezTo>
                    <a:pt x="380" y="141"/>
                    <a:pt x="373" y="141"/>
                    <a:pt x="373" y="141"/>
                  </a:cubicBezTo>
                  <a:cubicBezTo>
                    <a:pt x="373" y="141"/>
                    <a:pt x="374" y="126"/>
                    <a:pt x="380" y="120"/>
                  </a:cubicBezTo>
                  <a:cubicBezTo>
                    <a:pt x="386" y="115"/>
                    <a:pt x="398" y="112"/>
                    <a:pt x="398" y="112"/>
                  </a:cubicBezTo>
                  <a:cubicBezTo>
                    <a:pt x="396" y="93"/>
                    <a:pt x="396" y="93"/>
                    <a:pt x="396" y="93"/>
                  </a:cubicBezTo>
                  <a:cubicBezTo>
                    <a:pt x="398" y="92"/>
                    <a:pt x="398" y="92"/>
                    <a:pt x="398" y="92"/>
                  </a:cubicBezTo>
                  <a:cubicBezTo>
                    <a:pt x="393" y="84"/>
                    <a:pt x="393" y="84"/>
                    <a:pt x="393" y="84"/>
                  </a:cubicBezTo>
                  <a:cubicBezTo>
                    <a:pt x="395" y="80"/>
                    <a:pt x="395" y="80"/>
                    <a:pt x="395" y="80"/>
                  </a:cubicBezTo>
                  <a:cubicBezTo>
                    <a:pt x="395" y="80"/>
                    <a:pt x="380" y="62"/>
                    <a:pt x="379" y="56"/>
                  </a:cubicBezTo>
                  <a:cubicBezTo>
                    <a:pt x="377" y="50"/>
                    <a:pt x="376" y="44"/>
                    <a:pt x="376" y="44"/>
                  </a:cubicBezTo>
                  <a:cubicBezTo>
                    <a:pt x="368" y="31"/>
                    <a:pt x="368" y="31"/>
                    <a:pt x="368" y="31"/>
                  </a:cubicBezTo>
                  <a:cubicBezTo>
                    <a:pt x="365" y="28"/>
                    <a:pt x="365" y="28"/>
                    <a:pt x="365" y="28"/>
                  </a:cubicBezTo>
                  <a:cubicBezTo>
                    <a:pt x="365" y="28"/>
                    <a:pt x="368" y="25"/>
                    <a:pt x="364" y="17"/>
                  </a:cubicBezTo>
                  <a:cubicBezTo>
                    <a:pt x="359" y="9"/>
                    <a:pt x="351" y="11"/>
                    <a:pt x="347" y="11"/>
                  </a:cubicBezTo>
                  <a:cubicBezTo>
                    <a:pt x="343" y="10"/>
                    <a:pt x="344" y="6"/>
                    <a:pt x="341" y="5"/>
                  </a:cubicBezTo>
                  <a:cubicBezTo>
                    <a:pt x="338" y="4"/>
                    <a:pt x="337" y="9"/>
                    <a:pt x="337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4" y="9"/>
                    <a:pt x="296" y="19"/>
                    <a:pt x="280" y="19"/>
                  </a:cubicBezTo>
                  <a:cubicBezTo>
                    <a:pt x="265" y="20"/>
                    <a:pt x="224" y="18"/>
                    <a:pt x="224" y="18"/>
                  </a:cubicBezTo>
                  <a:cubicBezTo>
                    <a:pt x="221" y="21"/>
                    <a:pt x="221" y="21"/>
                    <a:pt x="221" y="21"/>
                  </a:cubicBezTo>
                  <a:cubicBezTo>
                    <a:pt x="217" y="21"/>
                    <a:pt x="217" y="21"/>
                    <a:pt x="217" y="21"/>
                  </a:cubicBezTo>
                  <a:cubicBezTo>
                    <a:pt x="216" y="26"/>
                    <a:pt x="216" y="26"/>
                    <a:pt x="216" y="26"/>
                  </a:cubicBezTo>
                  <a:cubicBezTo>
                    <a:pt x="216" y="26"/>
                    <a:pt x="212" y="27"/>
                    <a:pt x="210" y="29"/>
                  </a:cubicBezTo>
                  <a:cubicBezTo>
                    <a:pt x="209" y="30"/>
                    <a:pt x="208" y="35"/>
                    <a:pt x="208" y="35"/>
                  </a:cubicBezTo>
                  <a:cubicBezTo>
                    <a:pt x="204" y="33"/>
                    <a:pt x="204" y="33"/>
                    <a:pt x="204" y="33"/>
                  </a:cubicBezTo>
                  <a:cubicBezTo>
                    <a:pt x="200" y="33"/>
                    <a:pt x="200" y="33"/>
                    <a:pt x="200" y="33"/>
                  </a:cubicBezTo>
                  <a:cubicBezTo>
                    <a:pt x="202" y="29"/>
                    <a:pt x="202" y="29"/>
                    <a:pt x="202" y="29"/>
                  </a:cubicBezTo>
                  <a:cubicBezTo>
                    <a:pt x="202" y="29"/>
                    <a:pt x="209" y="25"/>
                    <a:pt x="212" y="23"/>
                  </a:cubicBezTo>
                  <a:cubicBezTo>
                    <a:pt x="216" y="21"/>
                    <a:pt x="224" y="9"/>
                    <a:pt x="224" y="9"/>
                  </a:cubicBezTo>
                  <a:cubicBezTo>
                    <a:pt x="222" y="7"/>
                    <a:pt x="222" y="7"/>
                    <a:pt x="222" y="7"/>
                  </a:cubicBezTo>
                  <a:cubicBezTo>
                    <a:pt x="222" y="7"/>
                    <a:pt x="214" y="21"/>
                    <a:pt x="211" y="22"/>
                  </a:cubicBezTo>
                  <a:cubicBezTo>
                    <a:pt x="209" y="22"/>
                    <a:pt x="191" y="36"/>
                    <a:pt x="180" y="27"/>
                  </a:cubicBezTo>
                  <a:cubicBezTo>
                    <a:pt x="168" y="19"/>
                    <a:pt x="166" y="6"/>
                    <a:pt x="166" y="6"/>
                  </a:cubicBezTo>
                  <a:cubicBezTo>
                    <a:pt x="166" y="6"/>
                    <a:pt x="171" y="7"/>
                    <a:pt x="173" y="8"/>
                  </a:cubicBezTo>
                  <a:cubicBezTo>
                    <a:pt x="176" y="9"/>
                    <a:pt x="181" y="14"/>
                    <a:pt x="181" y="14"/>
                  </a:cubicBezTo>
                  <a:cubicBezTo>
                    <a:pt x="182" y="12"/>
                    <a:pt x="182" y="12"/>
                    <a:pt x="182" y="12"/>
                  </a:cubicBezTo>
                  <a:cubicBezTo>
                    <a:pt x="182" y="12"/>
                    <a:pt x="178" y="7"/>
                    <a:pt x="175" y="5"/>
                  </a:cubicBezTo>
                  <a:cubicBezTo>
                    <a:pt x="171" y="4"/>
                    <a:pt x="164" y="0"/>
                    <a:pt x="160" y="0"/>
                  </a:cubicBezTo>
                  <a:cubicBezTo>
                    <a:pt x="156" y="0"/>
                    <a:pt x="140" y="6"/>
                    <a:pt x="136" y="7"/>
                  </a:cubicBezTo>
                  <a:cubicBezTo>
                    <a:pt x="132" y="7"/>
                    <a:pt x="128" y="9"/>
                    <a:pt x="123" y="9"/>
                  </a:cubicBezTo>
                  <a:cubicBezTo>
                    <a:pt x="119" y="10"/>
                    <a:pt x="111" y="18"/>
                    <a:pt x="107" y="20"/>
                  </a:cubicBezTo>
                  <a:cubicBezTo>
                    <a:pt x="103" y="22"/>
                    <a:pt x="98" y="21"/>
                    <a:pt x="95" y="24"/>
                  </a:cubicBezTo>
                  <a:cubicBezTo>
                    <a:pt x="92" y="26"/>
                    <a:pt x="92" y="26"/>
                    <a:pt x="88" y="30"/>
                  </a:cubicBezTo>
                  <a:cubicBezTo>
                    <a:pt x="85" y="34"/>
                    <a:pt x="82" y="37"/>
                    <a:pt x="82" y="37"/>
                  </a:cubicBezTo>
                  <a:cubicBezTo>
                    <a:pt x="60" y="43"/>
                    <a:pt x="42" y="43"/>
                    <a:pt x="42" y="43"/>
                  </a:cubicBezTo>
                  <a:cubicBezTo>
                    <a:pt x="38" y="46"/>
                    <a:pt x="38" y="46"/>
                    <a:pt x="38" y="46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0" y="52"/>
                    <a:pt x="20" y="52"/>
                    <a:pt x="20" y="52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7" y="62"/>
                    <a:pt x="7" y="62"/>
                    <a:pt x="7" y="62"/>
                  </a:cubicBezTo>
                  <a:cubicBezTo>
                    <a:pt x="11" y="61"/>
                    <a:pt x="11" y="61"/>
                    <a:pt x="11" y="61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19" y="60"/>
                    <a:pt x="19" y="63"/>
                  </a:cubicBezTo>
                  <a:cubicBezTo>
                    <a:pt x="20" y="66"/>
                    <a:pt x="22" y="72"/>
                    <a:pt x="22" y="73"/>
                  </a:cubicBezTo>
                  <a:cubicBezTo>
                    <a:pt x="22" y="74"/>
                    <a:pt x="18" y="77"/>
                    <a:pt x="19" y="80"/>
                  </a:cubicBezTo>
                  <a:cubicBezTo>
                    <a:pt x="21" y="81"/>
                    <a:pt x="30" y="94"/>
                    <a:pt x="26" y="96"/>
                  </a:cubicBezTo>
                  <a:cubicBezTo>
                    <a:pt x="24" y="98"/>
                    <a:pt x="19" y="97"/>
                    <a:pt x="20" y="94"/>
                  </a:cubicBezTo>
                  <a:cubicBezTo>
                    <a:pt x="21" y="91"/>
                    <a:pt x="22" y="88"/>
                    <a:pt x="22" y="88"/>
                  </a:cubicBezTo>
                  <a:cubicBezTo>
                    <a:pt x="19" y="82"/>
                    <a:pt x="19" y="82"/>
                    <a:pt x="19" y="82"/>
                  </a:cubicBezTo>
                  <a:cubicBezTo>
                    <a:pt x="19" y="82"/>
                    <a:pt x="12" y="81"/>
                    <a:pt x="9" y="81"/>
                  </a:cubicBezTo>
                  <a:cubicBezTo>
                    <a:pt x="8" y="81"/>
                    <a:pt x="7" y="82"/>
                    <a:pt x="6" y="83"/>
                  </a:cubicBezTo>
                  <a:cubicBezTo>
                    <a:pt x="7" y="87"/>
                    <a:pt x="7" y="94"/>
                    <a:pt x="9" y="98"/>
                  </a:cubicBezTo>
                  <a:cubicBezTo>
                    <a:pt x="13" y="104"/>
                    <a:pt x="11" y="110"/>
                    <a:pt x="9" y="117"/>
                  </a:cubicBezTo>
                  <a:cubicBezTo>
                    <a:pt x="8" y="121"/>
                    <a:pt x="4" y="121"/>
                    <a:pt x="2" y="124"/>
                  </a:cubicBezTo>
                  <a:cubicBezTo>
                    <a:pt x="1" y="125"/>
                    <a:pt x="1" y="131"/>
                    <a:pt x="0" y="133"/>
                  </a:cubicBezTo>
                  <a:cubicBezTo>
                    <a:pt x="9" y="134"/>
                    <a:pt x="22" y="148"/>
                    <a:pt x="22" y="155"/>
                  </a:cubicBezTo>
                  <a:cubicBezTo>
                    <a:pt x="22" y="159"/>
                    <a:pt x="18" y="157"/>
                    <a:pt x="19" y="163"/>
                  </a:cubicBezTo>
                  <a:cubicBezTo>
                    <a:pt x="20" y="167"/>
                    <a:pt x="20" y="168"/>
                    <a:pt x="24" y="170"/>
                  </a:cubicBezTo>
                  <a:cubicBezTo>
                    <a:pt x="28" y="171"/>
                    <a:pt x="24" y="181"/>
                    <a:pt x="25" y="181"/>
                  </a:cubicBezTo>
                  <a:cubicBezTo>
                    <a:pt x="31" y="182"/>
                    <a:pt x="26" y="192"/>
                    <a:pt x="24" y="195"/>
                  </a:cubicBezTo>
                  <a:cubicBezTo>
                    <a:pt x="20" y="200"/>
                    <a:pt x="28" y="204"/>
                    <a:pt x="30" y="210"/>
                  </a:cubicBezTo>
                  <a:cubicBezTo>
                    <a:pt x="32" y="212"/>
                    <a:pt x="26" y="216"/>
                    <a:pt x="30" y="218"/>
                  </a:cubicBezTo>
                  <a:cubicBezTo>
                    <a:pt x="34" y="220"/>
                    <a:pt x="39" y="219"/>
                    <a:pt x="39" y="226"/>
                  </a:cubicBezTo>
                  <a:cubicBezTo>
                    <a:pt x="39" y="232"/>
                    <a:pt x="45" y="235"/>
                    <a:pt x="42" y="242"/>
                  </a:cubicBezTo>
                  <a:cubicBezTo>
                    <a:pt x="42" y="246"/>
                    <a:pt x="40" y="257"/>
                    <a:pt x="37" y="259"/>
                  </a:cubicBezTo>
                  <a:cubicBezTo>
                    <a:pt x="37" y="260"/>
                    <a:pt x="37" y="260"/>
                    <a:pt x="36" y="261"/>
                  </a:cubicBezTo>
                  <a:cubicBezTo>
                    <a:pt x="44" y="263"/>
                    <a:pt x="44" y="263"/>
                    <a:pt x="44" y="263"/>
                  </a:cubicBezTo>
                  <a:cubicBezTo>
                    <a:pt x="46" y="261"/>
                    <a:pt x="46" y="261"/>
                    <a:pt x="46" y="261"/>
                  </a:cubicBezTo>
                  <a:cubicBezTo>
                    <a:pt x="44" y="258"/>
                    <a:pt x="44" y="258"/>
                    <a:pt x="44" y="258"/>
                  </a:cubicBezTo>
                  <a:cubicBezTo>
                    <a:pt x="46" y="255"/>
                    <a:pt x="46" y="255"/>
                    <a:pt x="46" y="255"/>
                  </a:cubicBezTo>
                  <a:cubicBezTo>
                    <a:pt x="60" y="257"/>
                    <a:pt x="60" y="257"/>
                    <a:pt x="60" y="257"/>
                  </a:cubicBezTo>
                  <a:cubicBezTo>
                    <a:pt x="58" y="264"/>
                    <a:pt x="58" y="264"/>
                    <a:pt x="58" y="264"/>
                  </a:cubicBezTo>
                  <a:cubicBezTo>
                    <a:pt x="66" y="272"/>
                    <a:pt x="66" y="272"/>
                    <a:pt x="66" y="272"/>
                  </a:cubicBezTo>
                  <a:cubicBezTo>
                    <a:pt x="66" y="267"/>
                    <a:pt x="66" y="267"/>
                    <a:pt x="66" y="267"/>
                  </a:cubicBezTo>
                  <a:cubicBezTo>
                    <a:pt x="88" y="275"/>
                    <a:pt x="88" y="275"/>
                    <a:pt x="88" y="275"/>
                  </a:cubicBezTo>
                  <a:cubicBezTo>
                    <a:pt x="89" y="281"/>
                    <a:pt x="89" y="281"/>
                    <a:pt x="89" y="281"/>
                  </a:cubicBezTo>
                  <a:cubicBezTo>
                    <a:pt x="102" y="275"/>
                    <a:pt x="102" y="275"/>
                    <a:pt x="102" y="275"/>
                  </a:cubicBezTo>
                  <a:cubicBezTo>
                    <a:pt x="109" y="280"/>
                    <a:pt x="109" y="280"/>
                    <a:pt x="109" y="280"/>
                  </a:cubicBezTo>
                  <a:cubicBezTo>
                    <a:pt x="109" y="280"/>
                    <a:pt x="96" y="288"/>
                    <a:pt x="98" y="291"/>
                  </a:cubicBezTo>
                  <a:cubicBezTo>
                    <a:pt x="100" y="293"/>
                    <a:pt x="109" y="292"/>
                    <a:pt x="110" y="295"/>
                  </a:cubicBezTo>
                  <a:cubicBezTo>
                    <a:pt x="112" y="298"/>
                    <a:pt x="111" y="306"/>
                    <a:pt x="114" y="308"/>
                  </a:cubicBezTo>
                  <a:cubicBezTo>
                    <a:pt x="117" y="310"/>
                    <a:pt x="123" y="308"/>
                    <a:pt x="124" y="306"/>
                  </a:cubicBezTo>
                  <a:cubicBezTo>
                    <a:pt x="124" y="304"/>
                    <a:pt x="130" y="301"/>
                    <a:pt x="130" y="301"/>
                  </a:cubicBezTo>
                  <a:cubicBezTo>
                    <a:pt x="134" y="302"/>
                    <a:pt x="134" y="302"/>
                    <a:pt x="134" y="302"/>
                  </a:cubicBezTo>
                  <a:cubicBezTo>
                    <a:pt x="134" y="302"/>
                    <a:pt x="136" y="296"/>
                    <a:pt x="134" y="296"/>
                  </a:cubicBezTo>
                  <a:cubicBezTo>
                    <a:pt x="132" y="296"/>
                    <a:pt x="128" y="293"/>
                    <a:pt x="128" y="293"/>
                  </a:cubicBezTo>
                  <a:cubicBezTo>
                    <a:pt x="127" y="287"/>
                    <a:pt x="127" y="287"/>
                    <a:pt x="127" y="287"/>
                  </a:cubicBezTo>
                  <a:cubicBezTo>
                    <a:pt x="127" y="287"/>
                    <a:pt x="134" y="289"/>
                    <a:pt x="140" y="291"/>
                  </a:cubicBezTo>
                  <a:cubicBezTo>
                    <a:pt x="146" y="293"/>
                    <a:pt x="150" y="298"/>
                    <a:pt x="150" y="298"/>
                  </a:cubicBezTo>
                  <a:cubicBezTo>
                    <a:pt x="162" y="293"/>
                    <a:pt x="162" y="293"/>
                    <a:pt x="162" y="293"/>
                  </a:cubicBezTo>
                  <a:cubicBezTo>
                    <a:pt x="166" y="298"/>
                    <a:pt x="166" y="298"/>
                    <a:pt x="166" y="298"/>
                  </a:cubicBezTo>
                  <a:cubicBezTo>
                    <a:pt x="162" y="303"/>
                    <a:pt x="162" y="303"/>
                    <a:pt x="162" y="303"/>
                  </a:cubicBezTo>
                  <a:cubicBezTo>
                    <a:pt x="162" y="303"/>
                    <a:pt x="165" y="307"/>
                    <a:pt x="166" y="308"/>
                  </a:cubicBezTo>
                  <a:cubicBezTo>
                    <a:pt x="168" y="309"/>
                    <a:pt x="170" y="315"/>
                    <a:pt x="170" y="315"/>
                  </a:cubicBezTo>
                  <a:cubicBezTo>
                    <a:pt x="175" y="313"/>
                    <a:pt x="175" y="313"/>
                    <a:pt x="175" y="313"/>
                  </a:cubicBezTo>
                  <a:cubicBezTo>
                    <a:pt x="176" y="309"/>
                    <a:pt x="176" y="309"/>
                    <a:pt x="176" y="309"/>
                  </a:cubicBezTo>
                  <a:cubicBezTo>
                    <a:pt x="192" y="314"/>
                    <a:pt x="192" y="314"/>
                    <a:pt x="192" y="314"/>
                  </a:cubicBezTo>
                  <a:cubicBezTo>
                    <a:pt x="202" y="317"/>
                    <a:pt x="202" y="317"/>
                    <a:pt x="202" y="317"/>
                  </a:cubicBezTo>
                  <a:cubicBezTo>
                    <a:pt x="205" y="329"/>
                    <a:pt x="205" y="329"/>
                    <a:pt x="205" y="329"/>
                  </a:cubicBezTo>
                  <a:cubicBezTo>
                    <a:pt x="214" y="329"/>
                    <a:pt x="214" y="329"/>
                    <a:pt x="214" y="329"/>
                  </a:cubicBezTo>
                  <a:cubicBezTo>
                    <a:pt x="218" y="340"/>
                    <a:pt x="218" y="340"/>
                    <a:pt x="218" y="340"/>
                  </a:cubicBezTo>
                  <a:cubicBezTo>
                    <a:pt x="221" y="340"/>
                    <a:pt x="221" y="340"/>
                    <a:pt x="221" y="340"/>
                  </a:cubicBezTo>
                  <a:cubicBezTo>
                    <a:pt x="221" y="348"/>
                    <a:pt x="221" y="348"/>
                    <a:pt x="221" y="348"/>
                  </a:cubicBezTo>
                  <a:cubicBezTo>
                    <a:pt x="231" y="346"/>
                    <a:pt x="231" y="346"/>
                    <a:pt x="231" y="346"/>
                  </a:cubicBezTo>
                  <a:cubicBezTo>
                    <a:pt x="234" y="339"/>
                    <a:pt x="234" y="339"/>
                    <a:pt x="234" y="339"/>
                  </a:cubicBezTo>
                  <a:cubicBezTo>
                    <a:pt x="237" y="339"/>
                    <a:pt x="237" y="339"/>
                    <a:pt x="237" y="339"/>
                  </a:cubicBezTo>
                  <a:cubicBezTo>
                    <a:pt x="237" y="339"/>
                    <a:pt x="238" y="333"/>
                    <a:pt x="243" y="333"/>
                  </a:cubicBezTo>
                  <a:cubicBezTo>
                    <a:pt x="247" y="334"/>
                    <a:pt x="248" y="341"/>
                    <a:pt x="248" y="341"/>
                  </a:cubicBezTo>
                  <a:cubicBezTo>
                    <a:pt x="252" y="341"/>
                    <a:pt x="252" y="341"/>
                    <a:pt x="252" y="341"/>
                  </a:cubicBezTo>
                  <a:cubicBezTo>
                    <a:pt x="251" y="344"/>
                    <a:pt x="251" y="344"/>
                    <a:pt x="251" y="344"/>
                  </a:cubicBezTo>
                  <a:cubicBezTo>
                    <a:pt x="257" y="342"/>
                    <a:pt x="257" y="342"/>
                    <a:pt x="257" y="342"/>
                  </a:cubicBezTo>
                  <a:cubicBezTo>
                    <a:pt x="260" y="349"/>
                    <a:pt x="260" y="349"/>
                    <a:pt x="260" y="349"/>
                  </a:cubicBezTo>
                  <a:cubicBezTo>
                    <a:pt x="260" y="349"/>
                    <a:pt x="255" y="356"/>
                    <a:pt x="259" y="356"/>
                  </a:cubicBezTo>
                  <a:cubicBezTo>
                    <a:pt x="261" y="356"/>
                    <a:pt x="265" y="353"/>
                    <a:pt x="265" y="353"/>
                  </a:cubicBezTo>
                  <a:cubicBezTo>
                    <a:pt x="273" y="356"/>
                    <a:pt x="273" y="356"/>
                    <a:pt x="273" y="356"/>
                  </a:cubicBezTo>
                  <a:cubicBezTo>
                    <a:pt x="276" y="346"/>
                    <a:pt x="276" y="346"/>
                    <a:pt x="276" y="346"/>
                  </a:cubicBezTo>
                  <a:cubicBezTo>
                    <a:pt x="276" y="346"/>
                    <a:pt x="281" y="340"/>
                    <a:pt x="288" y="339"/>
                  </a:cubicBezTo>
                  <a:cubicBezTo>
                    <a:pt x="300" y="339"/>
                    <a:pt x="300" y="339"/>
                    <a:pt x="300" y="339"/>
                  </a:cubicBezTo>
                  <a:cubicBezTo>
                    <a:pt x="300" y="339"/>
                    <a:pt x="301" y="345"/>
                    <a:pt x="308" y="344"/>
                  </a:cubicBezTo>
                  <a:cubicBezTo>
                    <a:pt x="313" y="343"/>
                    <a:pt x="314" y="337"/>
                    <a:pt x="314" y="337"/>
                  </a:cubicBezTo>
                  <a:cubicBezTo>
                    <a:pt x="314" y="337"/>
                    <a:pt x="319" y="333"/>
                    <a:pt x="327" y="331"/>
                  </a:cubicBezTo>
                  <a:cubicBezTo>
                    <a:pt x="334" y="330"/>
                    <a:pt x="337" y="331"/>
                    <a:pt x="337" y="331"/>
                  </a:cubicBezTo>
                  <a:cubicBezTo>
                    <a:pt x="343" y="335"/>
                    <a:pt x="343" y="335"/>
                    <a:pt x="343" y="335"/>
                  </a:cubicBezTo>
                  <a:cubicBezTo>
                    <a:pt x="343" y="335"/>
                    <a:pt x="355" y="335"/>
                    <a:pt x="356" y="337"/>
                  </a:cubicBezTo>
                  <a:cubicBezTo>
                    <a:pt x="357" y="339"/>
                    <a:pt x="357" y="344"/>
                    <a:pt x="357" y="344"/>
                  </a:cubicBezTo>
                  <a:cubicBezTo>
                    <a:pt x="381" y="348"/>
                    <a:pt x="381" y="348"/>
                    <a:pt x="381" y="348"/>
                  </a:cubicBezTo>
                  <a:cubicBezTo>
                    <a:pt x="395" y="352"/>
                    <a:pt x="395" y="352"/>
                    <a:pt x="395" y="352"/>
                  </a:cubicBezTo>
                  <a:cubicBezTo>
                    <a:pt x="396" y="346"/>
                    <a:pt x="396" y="346"/>
                    <a:pt x="396" y="346"/>
                  </a:cubicBezTo>
                  <a:cubicBezTo>
                    <a:pt x="396" y="346"/>
                    <a:pt x="388" y="344"/>
                    <a:pt x="386" y="341"/>
                  </a:cubicBezTo>
                  <a:cubicBezTo>
                    <a:pt x="385" y="338"/>
                    <a:pt x="386" y="335"/>
                    <a:pt x="385" y="330"/>
                  </a:cubicBezTo>
                  <a:cubicBezTo>
                    <a:pt x="385" y="325"/>
                    <a:pt x="379" y="318"/>
                    <a:pt x="379" y="318"/>
                  </a:cubicBezTo>
                  <a:cubicBezTo>
                    <a:pt x="379" y="318"/>
                    <a:pt x="389" y="308"/>
                    <a:pt x="392" y="301"/>
                  </a:cubicBezTo>
                  <a:cubicBezTo>
                    <a:pt x="396" y="294"/>
                    <a:pt x="397" y="283"/>
                    <a:pt x="400" y="279"/>
                  </a:cubicBezTo>
                  <a:cubicBezTo>
                    <a:pt x="404" y="276"/>
                    <a:pt x="414" y="258"/>
                    <a:pt x="414" y="258"/>
                  </a:cubicBezTo>
                  <a:cubicBezTo>
                    <a:pt x="414" y="258"/>
                    <a:pt x="425" y="261"/>
                    <a:pt x="428" y="254"/>
                  </a:cubicBezTo>
                  <a:cubicBezTo>
                    <a:pt x="431" y="246"/>
                    <a:pt x="431" y="238"/>
                    <a:pt x="428" y="235"/>
                  </a:cubicBezTo>
                  <a:cubicBezTo>
                    <a:pt x="425" y="234"/>
                    <a:pt x="421" y="233"/>
                    <a:pt x="422" y="231"/>
                  </a:cubicBez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1" name="Freeform 178" descr="© INSCALE GmbH, 18.06.2010"/>
            <p:cNvSpPr>
              <a:spLocks/>
            </p:cNvSpPr>
            <p:nvPr/>
          </p:nvSpPr>
          <p:spPr bwMode="auto">
            <a:xfrm>
              <a:off x="7941363" y="2958959"/>
              <a:ext cx="588212" cy="445282"/>
            </a:xfrm>
            <a:custGeom>
              <a:avLst/>
              <a:gdLst/>
              <a:ahLst/>
              <a:cxnLst>
                <a:cxn ang="0">
                  <a:pos x="87" y="142"/>
                </a:cxn>
                <a:cxn ang="0">
                  <a:pos x="110" y="154"/>
                </a:cxn>
                <a:cxn ang="0">
                  <a:pos x="114" y="168"/>
                </a:cxn>
                <a:cxn ang="0">
                  <a:pos x="127" y="163"/>
                </a:cxn>
                <a:cxn ang="0">
                  <a:pos x="141" y="163"/>
                </a:cxn>
                <a:cxn ang="0">
                  <a:pos x="155" y="158"/>
                </a:cxn>
                <a:cxn ang="0">
                  <a:pos x="161" y="146"/>
                </a:cxn>
                <a:cxn ang="0">
                  <a:pos x="175" y="136"/>
                </a:cxn>
                <a:cxn ang="0">
                  <a:pos x="189" y="142"/>
                </a:cxn>
                <a:cxn ang="0">
                  <a:pos x="188" y="129"/>
                </a:cxn>
                <a:cxn ang="0">
                  <a:pos x="188" y="96"/>
                </a:cxn>
                <a:cxn ang="0">
                  <a:pos x="203" y="74"/>
                </a:cxn>
                <a:cxn ang="0">
                  <a:pos x="218" y="65"/>
                </a:cxn>
                <a:cxn ang="0">
                  <a:pos x="207" y="58"/>
                </a:cxn>
                <a:cxn ang="0">
                  <a:pos x="210" y="42"/>
                </a:cxn>
                <a:cxn ang="0">
                  <a:pos x="197" y="33"/>
                </a:cxn>
                <a:cxn ang="0">
                  <a:pos x="191" y="29"/>
                </a:cxn>
                <a:cxn ang="0">
                  <a:pos x="169" y="15"/>
                </a:cxn>
                <a:cxn ang="0">
                  <a:pos x="148" y="14"/>
                </a:cxn>
                <a:cxn ang="0">
                  <a:pos x="137" y="0"/>
                </a:cxn>
                <a:cxn ang="0">
                  <a:pos x="127" y="12"/>
                </a:cxn>
                <a:cxn ang="0">
                  <a:pos x="120" y="12"/>
                </a:cxn>
                <a:cxn ang="0">
                  <a:pos x="107" y="10"/>
                </a:cxn>
                <a:cxn ang="0">
                  <a:pos x="90" y="15"/>
                </a:cxn>
                <a:cxn ang="0">
                  <a:pos x="77" y="13"/>
                </a:cxn>
                <a:cxn ang="0">
                  <a:pos x="71" y="18"/>
                </a:cxn>
                <a:cxn ang="0">
                  <a:pos x="66" y="13"/>
                </a:cxn>
                <a:cxn ang="0">
                  <a:pos x="54" y="15"/>
                </a:cxn>
                <a:cxn ang="0">
                  <a:pos x="31" y="21"/>
                </a:cxn>
                <a:cxn ang="0">
                  <a:pos x="23" y="24"/>
                </a:cxn>
                <a:cxn ang="0">
                  <a:pos x="7" y="40"/>
                </a:cxn>
                <a:cxn ang="0">
                  <a:pos x="4" y="40"/>
                </a:cxn>
                <a:cxn ang="0">
                  <a:pos x="5" y="62"/>
                </a:cxn>
                <a:cxn ang="0">
                  <a:pos x="6" y="72"/>
                </a:cxn>
                <a:cxn ang="0">
                  <a:pos x="5" y="94"/>
                </a:cxn>
                <a:cxn ang="0">
                  <a:pos x="9" y="86"/>
                </a:cxn>
                <a:cxn ang="0">
                  <a:pos x="9" y="71"/>
                </a:cxn>
                <a:cxn ang="0">
                  <a:pos x="14" y="87"/>
                </a:cxn>
                <a:cxn ang="0">
                  <a:pos x="16" y="92"/>
                </a:cxn>
                <a:cxn ang="0">
                  <a:pos x="24" y="100"/>
                </a:cxn>
                <a:cxn ang="0">
                  <a:pos x="37" y="102"/>
                </a:cxn>
                <a:cxn ang="0">
                  <a:pos x="48" y="107"/>
                </a:cxn>
                <a:cxn ang="0">
                  <a:pos x="69" y="103"/>
                </a:cxn>
                <a:cxn ang="0">
                  <a:pos x="77" y="120"/>
                </a:cxn>
                <a:cxn ang="0">
                  <a:pos x="81" y="146"/>
                </a:cxn>
              </a:cxnLst>
              <a:rect l="0" t="0" r="r" b="b"/>
              <a:pathLst>
                <a:path w="222" h="168">
                  <a:moveTo>
                    <a:pt x="83" y="146"/>
                  </a:moveTo>
                  <a:cubicBezTo>
                    <a:pt x="83" y="146"/>
                    <a:pt x="84" y="141"/>
                    <a:pt x="87" y="142"/>
                  </a:cubicBezTo>
                  <a:cubicBezTo>
                    <a:pt x="90" y="143"/>
                    <a:pt x="89" y="147"/>
                    <a:pt x="93" y="148"/>
                  </a:cubicBezTo>
                  <a:cubicBezTo>
                    <a:pt x="97" y="148"/>
                    <a:pt x="105" y="146"/>
                    <a:pt x="110" y="154"/>
                  </a:cubicBezTo>
                  <a:cubicBezTo>
                    <a:pt x="114" y="162"/>
                    <a:pt x="111" y="165"/>
                    <a:pt x="111" y="165"/>
                  </a:cubicBezTo>
                  <a:cubicBezTo>
                    <a:pt x="114" y="168"/>
                    <a:pt x="114" y="168"/>
                    <a:pt x="114" y="168"/>
                  </a:cubicBezTo>
                  <a:cubicBezTo>
                    <a:pt x="126" y="167"/>
                    <a:pt x="126" y="167"/>
                    <a:pt x="126" y="167"/>
                  </a:cubicBezTo>
                  <a:cubicBezTo>
                    <a:pt x="127" y="163"/>
                    <a:pt x="127" y="163"/>
                    <a:pt x="127" y="163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141" y="163"/>
                    <a:pt x="141" y="163"/>
                    <a:pt x="141" y="163"/>
                  </a:cubicBezTo>
                  <a:cubicBezTo>
                    <a:pt x="148" y="166"/>
                    <a:pt x="148" y="166"/>
                    <a:pt x="148" y="166"/>
                  </a:cubicBezTo>
                  <a:cubicBezTo>
                    <a:pt x="155" y="158"/>
                    <a:pt x="155" y="158"/>
                    <a:pt x="155" y="158"/>
                  </a:cubicBezTo>
                  <a:cubicBezTo>
                    <a:pt x="155" y="158"/>
                    <a:pt x="159" y="160"/>
                    <a:pt x="163" y="158"/>
                  </a:cubicBezTo>
                  <a:cubicBezTo>
                    <a:pt x="167" y="157"/>
                    <a:pt x="160" y="148"/>
                    <a:pt x="161" y="146"/>
                  </a:cubicBezTo>
                  <a:cubicBezTo>
                    <a:pt x="163" y="143"/>
                    <a:pt x="171" y="146"/>
                    <a:pt x="171" y="146"/>
                  </a:cubicBezTo>
                  <a:cubicBezTo>
                    <a:pt x="175" y="136"/>
                    <a:pt x="175" y="136"/>
                    <a:pt x="175" y="136"/>
                  </a:cubicBezTo>
                  <a:cubicBezTo>
                    <a:pt x="175" y="136"/>
                    <a:pt x="181" y="134"/>
                    <a:pt x="186" y="134"/>
                  </a:cubicBezTo>
                  <a:cubicBezTo>
                    <a:pt x="190" y="133"/>
                    <a:pt x="186" y="139"/>
                    <a:pt x="189" y="142"/>
                  </a:cubicBezTo>
                  <a:cubicBezTo>
                    <a:pt x="192" y="145"/>
                    <a:pt x="199" y="140"/>
                    <a:pt x="197" y="133"/>
                  </a:cubicBezTo>
                  <a:cubicBezTo>
                    <a:pt x="197" y="128"/>
                    <a:pt x="188" y="129"/>
                    <a:pt x="188" y="129"/>
                  </a:cubicBezTo>
                  <a:cubicBezTo>
                    <a:pt x="191" y="113"/>
                    <a:pt x="191" y="113"/>
                    <a:pt x="191" y="113"/>
                  </a:cubicBezTo>
                  <a:cubicBezTo>
                    <a:pt x="191" y="113"/>
                    <a:pt x="188" y="101"/>
                    <a:pt x="188" y="96"/>
                  </a:cubicBezTo>
                  <a:cubicBezTo>
                    <a:pt x="188" y="92"/>
                    <a:pt x="195" y="87"/>
                    <a:pt x="200" y="86"/>
                  </a:cubicBezTo>
                  <a:cubicBezTo>
                    <a:pt x="204" y="84"/>
                    <a:pt x="203" y="74"/>
                    <a:pt x="203" y="74"/>
                  </a:cubicBezTo>
                  <a:cubicBezTo>
                    <a:pt x="218" y="70"/>
                    <a:pt x="218" y="70"/>
                    <a:pt x="218" y="70"/>
                  </a:cubicBezTo>
                  <a:cubicBezTo>
                    <a:pt x="218" y="65"/>
                    <a:pt x="218" y="65"/>
                    <a:pt x="218" y="65"/>
                  </a:cubicBezTo>
                  <a:cubicBezTo>
                    <a:pt x="218" y="65"/>
                    <a:pt x="222" y="60"/>
                    <a:pt x="221" y="56"/>
                  </a:cubicBezTo>
                  <a:cubicBezTo>
                    <a:pt x="220" y="53"/>
                    <a:pt x="207" y="58"/>
                    <a:pt x="207" y="58"/>
                  </a:cubicBezTo>
                  <a:cubicBezTo>
                    <a:pt x="208" y="48"/>
                    <a:pt x="208" y="48"/>
                    <a:pt x="208" y="48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36"/>
                    <a:pt x="210" y="36"/>
                    <a:pt x="210" y="36"/>
                  </a:cubicBezTo>
                  <a:cubicBezTo>
                    <a:pt x="197" y="33"/>
                    <a:pt x="197" y="33"/>
                    <a:pt x="197" y="33"/>
                  </a:cubicBezTo>
                  <a:cubicBezTo>
                    <a:pt x="196" y="29"/>
                    <a:pt x="196" y="29"/>
                    <a:pt x="196" y="2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91" y="29"/>
                    <a:pt x="188" y="22"/>
                    <a:pt x="186" y="19"/>
                  </a:cubicBezTo>
                  <a:cubicBezTo>
                    <a:pt x="183" y="16"/>
                    <a:pt x="169" y="15"/>
                    <a:pt x="169" y="15"/>
                  </a:cubicBezTo>
                  <a:cubicBezTo>
                    <a:pt x="169" y="12"/>
                    <a:pt x="169" y="12"/>
                    <a:pt x="169" y="12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2" y="2"/>
                    <a:pt x="142" y="2"/>
                    <a:pt x="142" y="2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27" y="12"/>
                    <a:pt x="127" y="12"/>
                    <a:pt x="127" y="12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0" y="12"/>
                    <a:pt x="120" y="12"/>
                    <a:pt x="120" y="12"/>
                  </a:cubicBezTo>
                  <a:cubicBezTo>
                    <a:pt x="113" y="15"/>
                    <a:pt x="113" y="15"/>
                    <a:pt x="113" y="15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0" y="15"/>
                    <a:pt x="90" y="15"/>
                    <a:pt x="90" y="15"/>
                  </a:cubicBezTo>
                  <a:cubicBezTo>
                    <a:pt x="83" y="12"/>
                    <a:pt x="83" y="12"/>
                    <a:pt x="83" y="12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1" y="18"/>
                    <a:pt x="71" y="18"/>
                    <a:pt x="71" y="18"/>
                  </a:cubicBezTo>
                  <a:cubicBezTo>
                    <a:pt x="70" y="12"/>
                    <a:pt x="70" y="12"/>
                    <a:pt x="70" y="12"/>
                  </a:cubicBezTo>
                  <a:cubicBezTo>
                    <a:pt x="66" y="13"/>
                    <a:pt x="66" y="13"/>
                    <a:pt x="66" y="13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3" y="24"/>
                    <a:pt x="20" y="22"/>
                    <a:pt x="16" y="26"/>
                  </a:cubicBezTo>
                  <a:cubicBezTo>
                    <a:pt x="12" y="31"/>
                    <a:pt x="7" y="40"/>
                    <a:pt x="7" y="40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4" y="57"/>
                    <a:pt x="5" y="62"/>
                  </a:cubicBezTo>
                  <a:cubicBezTo>
                    <a:pt x="5" y="64"/>
                    <a:pt x="6" y="66"/>
                    <a:pt x="7" y="68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8" y="73"/>
                    <a:pt x="8" y="73"/>
                    <a:pt x="8" y="73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0" y="76"/>
                    <a:pt x="12" y="79"/>
                    <a:pt x="12" y="7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2" y="92"/>
                    <a:pt x="12" y="92"/>
                    <a:pt x="12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9" y="96"/>
                    <a:pt x="19" y="96"/>
                    <a:pt x="19" y="96"/>
                  </a:cubicBezTo>
                  <a:cubicBezTo>
                    <a:pt x="24" y="100"/>
                    <a:pt x="24" y="100"/>
                    <a:pt x="24" y="100"/>
                  </a:cubicBezTo>
                  <a:cubicBezTo>
                    <a:pt x="30" y="99"/>
                    <a:pt x="30" y="99"/>
                    <a:pt x="30" y="99"/>
                  </a:cubicBezTo>
                  <a:cubicBezTo>
                    <a:pt x="30" y="99"/>
                    <a:pt x="32" y="100"/>
                    <a:pt x="37" y="102"/>
                  </a:cubicBezTo>
                  <a:cubicBezTo>
                    <a:pt x="41" y="105"/>
                    <a:pt x="47" y="103"/>
                    <a:pt x="47" y="103"/>
                  </a:cubicBezTo>
                  <a:cubicBezTo>
                    <a:pt x="48" y="107"/>
                    <a:pt x="48" y="107"/>
                    <a:pt x="48" y="107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69" y="103"/>
                    <a:pt x="69" y="103"/>
                    <a:pt x="69" y="103"/>
                  </a:cubicBezTo>
                  <a:cubicBezTo>
                    <a:pt x="69" y="103"/>
                    <a:pt x="78" y="110"/>
                    <a:pt x="81" y="112"/>
                  </a:cubicBezTo>
                  <a:cubicBezTo>
                    <a:pt x="85" y="115"/>
                    <a:pt x="77" y="120"/>
                    <a:pt x="77" y="120"/>
                  </a:cubicBezTo>
                  <a:cubicBezTo>
                    <a:pt x="77" y="120"/>
                    <a:pt x="75" y="125"/>
                    <a:pt x="75" y="131"/>
                  </a:cubicBezTo>
                  <a:cubicBezTo>
                    <a:pt x="74" y="139"/>
                    <a:pt x="81" y="146"/>
                    <a:pt x="81" y="146"/>
                  </a:cubicBezTo>
                  <a:lnTo>
                    <a:pt x="83" y="146"/>
                  </a:lnTo>
                  <a:close/>
                </a:path>
              </a:pathLst>
            </a:custGeom>
            <a:solidFill>
              <a:srgbClr val="DDDDDD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2" name="Freeform 179" descr="© INSCALE GmbH, 18.06.2010"/>
            <p:cNvSpPr>
              <a:spLocks noEditPoints="1"/>
            </p:cNvSpPr>
            <p:nvPr/>
          </p:nvSpPr>
          <p:spPr bwMode="auto">
            <a:xfrm>
              <a:off x="4351618" y="4985635"/>
              <a:ext cx="1673015" cy="1379826"/>
            </a:xfrm>
            <a:custGeom>
              <a:avLst/>
              <a:gdLst/>
              <a:ahLst/>
              <a:cxnLst>
                <a:cxn ang="0">
                  <a:pos x="482" y="410"/>
                </a:cxn>
                <a:cxn ang="0">
                  <a:pos x="472" y="381"/>
                </a:cxn>
                <a:cxn ang="0">
                  <a:pos x="474" y="395"/>
                </a:cxn>
                <a:cxn ang="0">
                  <a:pos x="484" y="379"/>
                </a:cxn>
                <a:cxn ang="0">
                  <a:pos x="576" y="333"/>
                </a:cxn>
                <a:cxn ang="0">
                  <a:pos x="530" y="360"/>
                </a:cxn>
                <a:cxn ang="0">
                  <a:pos x="560" y="372"/>
                </a:cxn>
                <a:cxn ang="0">
                  <a:pos x="584" y="358"/>
                </a:cxn>
                <a:cxn ang="0">
                  <a:pos x="575" y="348"/>
                </a:cxn>
                <a:cxn ang="0">
                  <a:pos x="506" y="163"/>
                </a:cxn>
                <a:cxn ang="0">
                  <a:pos x="494" y="147"/>
                </a:cxn>
                <a:cxn ang="0">
                  <a:pos x="456" y="138"/>
                </a:cxn>
                <a:cxn ang="0">
                  <a:pos x="417" y="128"/>
                </a:cxn>
                <a:cxn ang="0">
                  <a:pos x="406" y="115"/>
                </a:cxn>
                <a:cxn ang="0">
                  <a:pos x="369" y="104"/>
                </a:cxn>
                <a:cxn ang="0">
                  <a:pos x="364" y="86"/>
                </a:cxn>
                <a:cxn ang="0">
                  <a:pos x="297" y="75"/>
                </a:cxn>
                <a:cxn ang="0">
                  <a:pos x="262" y="62"/>
                </a:cxn>
                <a:cxn ang="0">
                  <a:pos x="178" y="37"/>
                </a:cxn>
                <a:cxn ang="0">
                  <a:pos x="115" y="21"/>
                </a:cxn>
                <a:cxn ang="0">
                  <a:pos x="89" y="10"/>
                </a:cxn>
                <a:cxn ang="0">
                  <a:pos x="69" y="1"/>
                </a:cxn>
                <a:cxn ang="0">
                  <a:pos x="62" y="17"/>
                </a:cxn>
                <a:cxn ang="0">
                  <a:pos x="16" y="19"/>
                </a:cxn>
                <a:cxn ang="0">
                  <a:pos x="5" y="37"/>
                </a:cxn>
                <a:cxn ang="0">
                  <a:pos x="3" y="58"/>
                </a:cxn>
                <a:cxn ang="0">
                  <a:pos x="14" y="69"/>
                </a:cxn>
                <a:cxn ang="0">
                  <a:pos x="7" y="78"/>
                </a:cxn>
                <a:cxn ang="0">
                  <a:pos x="11" y="87"/>
                </a:cxn>
                <a:cxn ang="0">
                  <a:pos x="16" y="98"/>
                </a:cxn>
                <a:cxn ang="0">
                  <a:pos x="41" y="107"/>
                </a:cxn>
                <a:cxn ang="0">
                  <a:pos x="63" y="126"/>
                </a:cxn>
                <a:cxn ang="0">
                  <a:pos x="100" y="128"/>
                </a:cxn>
                <a:cxn ang="0">
                  <a:pos x="112" y="150"/>
                </a:cxn>
                <a:cxn ang="0">
                  <a:pos x="90" y="185"/>
                </a:cxn>
                <a:cxn ang="0">
                  <a:pos x="74" y="235"/>
                </a:cxn>
                <a:cxn ang="0">
                  <a:pos x="59" y="270"/>
                </a:cxn>
                <a:cxn ang="0">
                  <a:pos x="46" y="306"/>
                </a:cxn>
                <a:cxn ang="0">
                  <a:pos x="34" y="364"/>
                </a:cxn>
                <a:cxn ang="0">
                  <a:pos x="21" y="384"/>
                </a:cxn>
                <a:cxn ang="0">
                  <a:pos x="23" y="428"/>
                </a:cxn>
                <a:cxn ang="0">
                  <a:pos x="32" y="433"/>
                </a:cxn>
                <a:cxn ang="0">
                  <a:pos x="50" y="466"/>
                </a:cxn>
                <a:cxn ang="0">
                  <a:pos x="60" y="483"/>
                </a:cxn>
                <a:cxn ang="0">
                  <a:pos x="72" y="507"/>
                </a:cxn>
                <a:cxn ang="0">
                  <a:pos x="95" y="520"/>
                </a:cxn>
                <a:cxn ang="0">
                  <a:pos x="141" y="498"/>
                </a:cxn>
                <a:cxn ang="0">
                  <a:pos x="217" y="498"/>
                </a:cxn>
                <a:cxn ang="0">
                  <a:pos x="284" y="500"/>
                </a:cxn>
                <a:cxn ang="0">
                  <a:pos x="324" y="462"/>
                </a:cxn>
                <a:cxn ang="0">
                  <a:pos x="359" y="455"/>
                </a:cxn>
                <a:cxn ang="0">
                  <a:pos x="367" y="428"/>
                </a:cxn>
                <a:cxn ang="0">
                  <a:pos x="404" y="403"/>
                </a:cxn>
                <a:cxn ang="0">
                  <a:pos x="415" y="317"/>
                </a:cxn>
                <a:cxn ang="0">
                  <a:pos x="453" y="277"/>
                </a:cxn>
                <a:cxn ang="0">
                  <a:pos x="457" y="277"/>
                </a:cxn>
                <a:cxn ang="0">
                  <a:pos x="484" y="248"/>
                </a:cxn>
                <a:cxn ang="0">
                  <a:pos x="589" y="199"/>
                </a:cxn>
                <a:cxn ang="0">
                  <a:pos x="590" y="174"/>
                </a:cxn>
                <a:cxn ang="0">
                  <a:pos x="551" y="171"/>
                </a:cxn>
                <a:cxn ang="0">
                  <a:pos x="519" y="161"/>
                </a:cxn>
                <a:cxn ang="0">
                  <a:pos x="617" y="340"/>
                </a:cxn>
              </a:cxnLst>
              <a:rect l="0" t="0" r="r" b="b"/>
              <a:pathLst>
                <a:path w="631" h="522">
                  <a:moveTo>
                    <a:pt x="476" y="401"/>
                  </a:moveTo>
                  <a:cubicBezTo>
                    <a:pt x="474" y="405"/>
                    <a:pt x="474" y="405"/>
                    <a:pt x="474" y="405"/>
                  </a:cubicBezTo>
                  <a:cubicBezTo>
                    <a:pt x="475" y="410"/>
                    <a:pt x="475" y="410"/>
                    <a:pt x="475" y="410"/>
                  </a:cubicBezTo>
                  <a:cubicBezTo>
                    <a:pt x="478" y="407"/>
                    <a:pt x="478" y="407"/>
                    <a:pt x="478" y="407"/>
                  </a:cubicBezTo>
                  <a:cubicBezTo>
                    <a:pt x="482" y="410"/>
                    <a:pt x="482" y="410"/>
                    <a:pt x="482" y="410"/>
                  </a:cubicBezTo>
                  <a:cubicBezTo>
                    <a:pt x="484" y="408"/>
                    <a:pt x="484" y="408"/>
                    <a:pt x="484" y="408"/>
                  </a:cubicBezTo>
                  <a:cubicBezTo>
                    <a:pt x="480" y="406"/>
                    <a:pt x="480" y="406"/>
                    <a:pt x="480" y="406"/>
                  </a:cubicBezTo>
                  <a:lnTo>
                    <a:pt x="476" y="401"/>
                  </a:lnTo>
                  <a:close/>
                  <a:moveTo>
                    <a:pt x="484" y="379"/>
                  </a:moveTo>
                  <a:cubicBezTo>
                    <a:pt x="480" y="379"/>
                    <a:pt x="472" y="381"/>
                    <a:pt x="472" y="381"/>
                  </a:cubicBezTo>
                  <a:cubicBezTo>
                    <a:pt x="473" y="387"/>
                    <a:pt x="473" y="387"/>
                    <a:pt x="473" y="387"/>
                  </a:cubicBezTo>
                  <a:cubicBezTo>
                    <a:pt x="468" y="388"/>
                    <a:pt x="468" y="388"/>
                    <a:pt x="468" y="388"/>
                  </a:cubicBezTo>
                  <a:cubicBezTo>
                    <a:pt x="467" y="393"/>
                    <a:pt x="467" y="393"/>
                    <a:pt x="467" y="393"/>
                  </a:cubicBezTo>
                  <a:cubicBezTo>
                    <a:pt x="472" y="396"/>
                    <a:pt x="472" y="396"/>
                    <a:pt x="472" y="396"/>
                  </a:cubicBezTo>
                  <a:cubicBezTo>
                    <a:pt x="474" y="395"/>
                    <a:pt x="474" y="395"/>
                    <a:pt x="474" y="395"/>
                  </a:cubicBezTo>
                  <a:cubicBezTo>
                    <a:pt x="475" y="397"/>
                    <a:pt x="475" y="397"/>
                    <a:pt x="475" y="397"/>
                  </a:cubicBezTo>
                  <a:cubicBezTo>
                    <a:pt x="477" y="392"/>
                    <a:pt x="477" y="392"/>
                    <a:pt x="477" y="392"/>
                  </a:cubicBezTo>
                  <a:cubicBezTo>
                    <a:pt x="480" y="392"/>
                    <a:pt x="480" y="392"/>
                    <a:pt x="480" y="392"/>
                  </a:cubicBezTo>
                  <a:cubicBezTo>
                    <a:pt x="488" y="387"/>
                    <a:pt x="488" y="387"/>
                    <a:pt x="488" y="387"/>
                  </a:cubicBezTo>
                  <a:cubicBezTo>
                    <a:pt x="488" y="387"/>
                    <a:pt x="490" y="379"/>
                    <a:pt x="484" y="379"/>
                  </a:cubicBezTo>
                  <a:close/>
                  <a:moveTo>
                    <a:pt x="575" y="348"/>
                  </a:moveTo>
                  <a:cubicBezTo>
                    <a:pt x="572" y="347"/>
                    <a:pt x="571" y="342"/>
                    <a:pt x="571" y="342"/>
                  </a:cubicBezTo>
                  <a:cubicBezTo>
                    <a:pt x="575" y="338"/>
                    <a:pt x="575" y="338"/>
                    <a:pt x="575" y="338"/>
                  </a:cubicBezTo>
                  <a:cubicBezTo>
                    <a:pt x="572" y="338"/>
                    <a:pt x="572" y="338"/>
                    <a:pt x="572" y="338"/>
                  </a:cubicBezTo>
                  <a:cubicBezTo>
                    <a:pt x="576" y="333"/>
                    <a:pt x="576" y="333"/>
                    <a:pt x="576" y="333"/>
                  </a:cubicBezTo>
                  <a:cubicBezTo>
                    <a:pt x="576" y="333"/>
                    <a:pt x="565" y="333"/>
                    <a:pt x="555" y="337"/>
                  </a:cubicBezTo>
                  <a:cubicBezTo>
                    <a:pt x="545" y="341"/>
                    <a:pt x="541" y="348"/>
                    <a:pt x="541" y="348"/>
                  </a:cubicBezTo>
                  <a:cubicBezTo>
                    <a:pt x="538" y="347"/>
                    <a:pt x="538" y="347"/>
                    <a:pt x="538" y="347"/>
                  </a:cubicBezTo>
                  <a:cubicBezTo>
                    <a:pt x="530" y="352"/>
                    <a:pt x="530" y="352"/>
                    <a:pt x="530" y="352"/>
                  </a:cubicBezTo>
                  <a:cubicBezTo>
                    <a:pt x="530" y="360"/>
                    <a:pt x="530" y="360"/>
                    <a:pt x="530" y="360"/>
                  </a:cubicBezTo>
                  <a:cubicBezTo>
                    <a:pt x="534" y="358"/>
                    <a:pt x="534" y="358"/>
                    <a:pt x="534" y="358"/>
                  </a:cubicBezTo>
                  <a:cubicBezTo>
                    <a:pt x="534" y="358"/>
                    <a:pt x="537" y="363"/>
                    <a:pt x="538" y="363"/>
                  </a:cubicBezTo>
                  <a:cubicBezTo>
                    <a:pt x="540" y="363"/>
                    <a:pt x="541" y="358"/>
                    <a:pt x="545" y="358"/>
                  </a:cubicBezTo>
                  <a:cubicBezTo>
                    <a:pt x="550" y="359"/>
                    <a:pt x="547" y="363"/>
                    <a:pt x="550" y="369"/>
                  </a:cubicBezTo>
                  <a:cubicBezTo>
                    <a:pt x="555" y="374"/>
                    <a:pt x="560" y="372"/>
                    <a:pt x="560" y="372"/>
                  </a:cubicBezTo>
                  <a:cubicBezTo>
                    <a:pt x="563" y="378"/>
                    <a:pt x="563" y="378"/>
                    <a:pt x="563" y="378"/>
                  </a:cubicBezTo>
                  <a:cubicBezTo>
                    <a:pt x="568" y="376"/>
                    <a:pt x="568" y="376"/>
                    <a:pt x="568" y="376"/>
                  </a:cubicBezTo>
                  <a:cubicBezTo>
                    <a:pt x="568" y="376"/>
                    <a:pt x="571" y="375"/>
                    <a:pt x="574" y="373"/>
                  </a:cubicBezTo>
                  <a:cubicBezTo>
                    <a:pt x="577" y="371"/>
                    <a:pt x="577" y="365"/>
                    <a:pt x="577" y="365"/>
                  </a:cubicBezTo>
                  <a:cubicBezTo>
                    <a:pt x="584" y="358"/>
                    <a:pt x="584" y="358"/>
                    <a:pt x="584" y="358"/>
                  </a:cubicBezTo>
                  <a:cubicBezTo>
                    <a:pt x="583" y="357"/>
                    <a:pt x="583" y="357"/>
                    <a:pt x="583" y="357"/>
                  </a:cubicBezTo>
                  <a:cubicBezTo>
                    <a:pt x="586" y="357"/>
                    <a:pt x="586" y="357"/>
                    <a:pt x="586" y="357"/>
                  </a:cubicBezTo>
                  <a:cubicBezTo>
                    <a:pt x="589" y="349"/>
                    <a:pt x="589" y="349"/>
                    <a:pt x="589" y="349"/>
                  </a:cubicBezTo>
                  <a:cubicBezTo>
                    <a:pt x="582" y="344"/>
                    <a:pt x="582" y="344"/>
                    <a:pt x="582" y="344"/>
                  </a:cubicBezTo>
                  <a:cubicBezTo>
                    <a:pt x="582" y="344"/>
                    <a:pt x="579" y="348"/>
                    <a:pt x="575" y="348"/>
                  </a:cubicBezTo>
                  <a:close/>
                  <a:moveTo>
                    <a:pt x="520" y="161"/>
                  </a:moveTo>
                  <a:cubicBezTo>
                    <a:pt x="520" y="161"/>
                    <a:pt x="516" y="165"/>
                    <a:pt x="515" y="165"/>
                  </a:cubicBezTo>
                  <a:cubicBezTo>
                    <a:pt x="514" y="165"/>
                    <a:pt x="513" y="164"/>
                    <a:pt x="513" y="164"/>
                  </a:cubicBezTo>
                  <a:cubicBezTo>
                    <a:pt x="509" y="167"/>
                    <a:pt x="509" y="167"/>
                    <a:pt x="509" y="167"/>
                  </a:cubicBezTo>
                  <a:cubicBezTo>
                    <a:pt x="506" y="163"/>
                    <a:pt x="506" y="163"/>
                    <a:pt x="506" y="163"/>
                  </a:cubicBezTo>
                  <a:cubicBezTo>
                    <a:pt x="503" y="160"/>
                    <a:pt x="503" y="160"/>
                    <a:pt x="503" y="160"/>
                  </a:cubicBezTo>
                  <a:cubicBezTo>
                    <a:pt x="506" y="156"/>
                    <a:pt x="506" y="156"/>
                    <a:pt x="506" y="156"/>
                  </a:cubicBezTo>
                  <a:cubicBezTo>
                    <a:pt x="508" y="152"/>
                    <a:pt x="508" y="152"/>
                    <a:pt x="508" y="152"/>
                  </a:cubicBezTo>
                  <a:cubicBezTo>
                    <a:pt x="508" y="152"/>
                    <a:pt x="507" y="148"/>
                    <a:pt x="504" y="145"/>
                  </a:cubicBezTo>
                  <a:cubicBezTo>
                    <a:pt x="501" y="144"/>
                    <a:pt x="494" y="147"/>
                    <a:pt x="494" y="147"/>
                  </a:cubicBezTo>
                  <a:cubicBezTo>
                    <a:pt x="494" y="147"/>
                    <a:pt x="489" y="140"/>
                    <a:pt x="488" y="139"/>
                  </a:cubicBezTo>
                  <a:cubicBezTo>
                    <a:pt x="486" y="137"/>
                    <a:pt x="481" y="138"/>
                    <a:pt x="481" y="138"/>
                  </a:cubicBezTo>
                  <a:cubicBezTo>
                    <a:pt x="481" y="138"/>
                    <a:pt x="477" y="134"/>
                    <a:pt x="472" y="134"/>
                  </a:cubicBezTo>
                  <a:cubicBezTo>
                    <a:pt x="466" y="134"/>
                    <a:pt x="472" y="141"/>
                    <a:pt x="467" y="143"/>
                  </a:cubicBezTo>
                  <a:cubicBezTo>
                    <a:pt x="462" y="147"/>
                    <a:pt x="456" y="138"/>
                    <a:pt x="456" y="138"/>
                  </a:cubicBezTo>
                  <a:cubicBezTo>
                    <a:pt x="456" y="138"/>
                    <a:pt x="455" y="142"/>
                    <a:pt x="452" y="142"/>
                  </a:cubicBezTo>
                  <a:cubicBezTo>
                    <a:pt x="451" y="142"/>
                    <a:pt x="451" y="139"/>
                    <a:pt x="448" y="137"/>
                  </a:cubicBezTo>
                  <a:cubicBezTo>
                    <a:pt x="446" y="135"/>
                    <a:pt x="435" y="139"/>
                    <a:pt x="435" y="139"/>
                  </a:cubicBezTo>
                  <a:cubicBezTo>
                    <a:pt x="425" y="127"/>
                    <a:pt x="425" y="127"/>
                    <a:pt x="425" y="127"/>
                  </a:cubicBezTo>
                  <a:cubicBezTo>
                    <a:pt x="417" y="128"/>
                    <a:pt x="417" y="128"/>
                    <a:pt x="417" y="128"/>
                  </a:cubicBezTo>
                  <a:cubicBezTo>
                    <a:pt x="416" y="127"/>
                    <a:pt x="416" y="127"/>
                    <a:pt x="416" y="127"/>
                  </a:cubicBezTo>
                  <a:cubicBezTo>
                    <a:pt x="412" y="131"/>
                    <a:pt x="412" y="131"/>
                    <a:pt x="412" y="131"/>
                  </a:cubicBezTo>
                  <a:cubicBezTo>
                    <a:pt x="406" y="122"/>
                    <a:pt x="406" y="122"/>
                    <a:pt x="406" y="122"/>
                  </a:cubicBezTo>
                  <a:cubicBezTo>
                    <a:pt x="408" y="116"/>
                    <a:pt x="408" y="116"/>
                    <a:pt x="408" y="116"/>
                  </a:cubicBezTo>
                  <a:cubicBezTo>
                    <a:pt x="406" y="115"/>
                    <a:pt x="406" y="115"/>
                    <a:pt x="406" y="115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80" y="106"/>
                    <a:pt x="380" y="106"/>
                    <a:pt x="380" y="106"/>
                  </a:cubicBezTo>
                  <a:cubicBezTo>
                    <a:pt x="380" y="102"/>
                    <a:pt x="380" y="102"/>
                    <a:pt x="380" y="102"/>
                  </a:cubicBezTo>
                  <a:cubicBezTo>
                    <a:pt x="375" y="108"/>
                    <a:pt x="375" y="108"/>
                    <a:pt x="375" y="108"/>
                  </a:cubicBezTo>
                  <a:cubicBezTo>
                    <a:pt x="375" y="108"/>
                    <a:pt x="371" y="107"/>
                    <a:pt x="369" y="104"/>
                  </a:cubicBezTo>
                  <a:cubicBezTo>
                    <a:pt x="367" y="102"/>
                    <a:pt x="370" y="101"/>
                    <a:pt x="374" y="100"/>
                  </a:cubicBezTo>
                  <a:cubicBezTo>
                    <a:pt x="377" y="100"/>
                    <a:pt x="376" y="91"/>
                    <a:pt x="376" y="91"/>
                  </a:cubicBezTo>
                  <a:cubicBezTo>
                    <a:pt x="370" y="89"/>
                    <a:pt x="370" y="89"/>
                    <a:pt x="370" y="89"/>
                  </a:cubicBezTo>
                  <a:cubicBezTo>
                    <a:pt x="370" y="89"/>
                    <a:pt x="367" y="91"/>
                    <a:pt x="365" y="90"/>
                  </a:cubicBezTo>
                  <a:cubicBezTo>
                    <a:pt x="363" y="89"/>
                    <a:pt x="364" y="86"/>
                    <a:pt x="364" y="86"/>
                  </a:cubicBezTo>
                  <a:cubicBezTo>
                    <a:pt x="360" y="86"/>
                    <a:pt x="360" y="86"/>
                    <a:pt x="360" y="86"/>
                  </a:cubicBezTo>
                  <a:cubicBezTo>
                    <a:pt x="360" y="86"/>
                    <a:pt x="357" y="81"/>
                    <a:pt x="358" y="81"/>
                  </a:cubicBezTo>
                  <a:cubicBezTo>
                    <a:pt x="335" y="84"/>
                    <a:pt x="335" y="84"/>
                    <a:pt x="335" y="84"/>
                  </a:cubicBezTo>
                  <a:cubicBezTo>
                    <a:pt x="335" y="84"/>
                    <a:pt x="314" y="70"/>
                    <a:pt x="306" y="70"/>
                  </a:cubicBezTo>
                  <a:cubicBezTo>
                    <a:pt x="300" y="71"/>
                    <a:pt x="297" y="75"/>
                    <a:pt x="297" y="75"/>
                  </a:cubicBezTo>
                  <a:cubicBezTo>
                    <a:pt x="286" y="66"/>
                    <a:pt x="286" y="66"/>
                    <a:pt x="286" y="66"/>
                  </a:cubicBezTo>
                  <a:cubicBezTo>
                    <a:pt x="280" y="66"/>
                    <a:pt x="280" y="66"/>
                    <a:pt x="280" y="66"/>
                  </a:cubicBezTo>
                  <a:cubicBezTo>
                    <a:pt x="281" y="62"/>
                    <a:pt x="281" y="62"/>
                    <a:pt x="281" y="62"/>
                  </a:cubicBezTo>
                  <a:cubicBezTo>
                    <a:pt x="276" y="59"/>
                    <a:pt x="276" y="59"/>
                    <a:pt x="276" y="59"/>
                  </a:cubicBezTo>
                  <a:cubicBezTo>
                    <a:pt x="262" y="62"/>
                    <a:pt x="262" y="62"/>
                    <a:pt x="262" y="62"/>
                  </a:cubicBezTo>
                  <a:cubicBezTo>
                    <a:pt x="265" y="59"/>
                    <a:pt x="265" y="59"/>
                    <a:pt x="265" y="59"/>
                  </a:cubicBezTo>
                  <a:cubicBezTo>
                    <a:pt x="262" y="57"/>
                    <a:pt x="262" y="57"/>
                    <a:pt x="262" y="57"/>
                  </a:cubicBezTo>
                  <a:cubicBezTo>
                    <a:pt x="231" y="59"/>
                    <a:pt x="231" y="59"/>
                    <a:pt x="231" y="59"/>
                  </a:cubicBezTo>
                  <a:cubicBezTo>
                    <a:pt x="197" y="42"/>
                    <a:pt x="197" y="42"/>
                    <a:pt x="197" y="42"/>
                  </a:cubicBezTo>
                  <a:cubicBezTo>
                    <a:pt x="178" y="37"/>
                    <a:pt x="178" y="37"/>
                    <a:pt x="178" y="37"/>
                  </a:cubicBezTo>
                  <a:cubicBezTo>
                    <a:pt x="178" y="37"/>
                    <a:pt x="177" y="29"/>
                    <a:pt x="171" y="28"/>
                  </a:cubicBezTo>
                  <a:cubicBezTo>
                    <a:pt x="166" y="27"/>
                    <a:pt x="161" y="31"/>
                    <a:pt x="161" y="31"/>
                  </a:cubicBezTo>
                  <a:cubicBezTo>
                    <a:pt x="152" y="26"/>
                    <a:pt x="152" y="26"/>
                    <a:pt x="152" y="26"/>
                  </a:cubicBezTo>
                  <a:cubicBezTo>
                    <a:pt x="136" y="27"/>
                    <a:pt x="136" y="27"/>
                    <a:pt x="136" y="27"/>
                  </a:cubicBezTo>
                  <a:cubicBezTo>
                    <a:pt x="115" y="21"/>
                    <a:pt x="115" y="21"/>
                    <a:pt x="115" y="21"/>
                  </a:cubicBezTo>
                  <a:cubicBezTo>
                    <a:pt x="111" y="26"/>
                    <a:pt x="111" y="26"/>
                    <a:pt x="111" y="26"/>
                  </a:cubicBezTo>
                  <a:cubicBezTo>
                    <a:pt x="112" y="22"/>
                    <a:pt x="112" y="22"/>
                    <a:pt x="112" y="22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8"/>
                    <a:pt x="99" y="8"/>
                    <a:pt x="96" y="7"/>
                  </a:cubicBezTo>
                  <a:cubicBezTo>
                    <a:pt x="92" y="6"/>
                    <a:pt x="89" y="10"/>
                    <a:pt x="89" y="10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3" y="5"/>
                    <a:pt x="57" y="8"/>
                  </a:cubicBezTo>
                  <a:cubicBezTo>
                    <a:pt x="53" y="11"/>
                    <a:pt x="55" y="14"/>
                    <a:pt x="55" y="14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62" y="17"/>
                    <a:pt x="62" y="17"/>
                    <a:pt x="62" y="17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33" y="19"/>
                    <a:pt x="33" y="19"/>
                    <a:pt x="33" y="19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16" y="45"/>
                    <a:pt x="16" y="45"/>
                    <a:pt x="16" y="45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6" y="63"/>
                    <a:pt x="6" y="63"/>
                    <a:pt x="6" y="63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11" y="75"/>
                    <a:pt x="11" y="75"/>
                    <a:pt x="11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17" y="82"/>
                    <a:pt x="17" y="82"/>
                    <a:pt x="17" y="82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4" y="107"/>
                    <a:pt x="4" y="107"/>
                    <a:pt x="4" y="107"/>
                  </a:cubicBezTo>
                  <a:cubicBezTo>
                    <a:pt x="11" y="103"/>
                    <a:pt x="11" y="103"/>
                    <a:pt x="11" y="103"/>
                  </a:cubicBezTo>
                  <a:cubicBezTo>
                    <a:pt x="16" y="98"/>
                    <a:pt x="16" y="98"/>
                    <a:pt x="16" y="98"/>
                  </a:cubicBezTo>
                  <a:cubicBezTo>
                    <a:pt x="30" y="101"/>
                    <a:pt x="30" y="101"/>
                    <a:pt x="30" y="101"/>
                  </a:cubicBezTo>
                  <a:cubicBezTo>
                    <a:pt x="39" y="97"/>
                    <a:pt x="39" y="97"/>
                    <a:pt x="39" y="97"/>
                  </a:cubicBezTo>
                  <a:cubicBezTo>
                    <a:pt x="37" y="103"/>
                    <a:pt x="37" y="103"/>
                    <a:pt x="37" y="103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41" y="107"/>
                    <a:pt x="41" y="107"/>
                    <a:pt x="41" y="107"/>
                  </a:cubicBezTo>
                  <a:cubicBezTo>
                    <a:pt x="41" y="107"/>
                    <a:pt x="26" y="113"/>
                    <a:pt x="34" y="120"/>
                  </a:cubicBezTo>
                  <a:cubicBezTo>
                    <a:pt x="42" y="127"/>
                    <a:pt x="46" y="118"/>
                    <a:pt x="46" y="118"/>
                  </a:cubicBezTo>
                  <a:cubicBezTo>
                    <a:pt x="49" y="122"/>
                    <a:pt x="49" y="122"/>
                    <a:pt x="49" y="122"/>
                  </a:cubicBezTo>
                  <a:cubicBezTo>
                    <a:pt x="56" y="120"/>
                    <a:pt x="56" y="120"/>
                    <a:pt x="56" y="120"/>
                  </a:cubicBezTo>
                  <a:cubicBezTo>
                    <a:pt x="63" y="126"/>
                    <a:pt x="63" y="126"/>
                    <a:pt x="63" y="126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72" y="131"/>
                    <a:pt x="78" y="128"/>
                  </a:cubicBezTo>
                  <a:cubicBezTo>
                    <a:pt x="84" y="127"/>
                    <a:pt x="82" y="121"/>
                    <a:pt x="85" y="121"/>
                  </a:cubicBezTo>
                  <a:cubicBezTo>
                    <a:pt x="89" y="121"/>
                    <a:pt x="90" y="125"/>
                    <a:pt x="90" y="125"/>
                  </a:cubicBezTo>
                  <a:cubicBezTo>
                    <a:pt x="100" y="128"/>
                    <a:pt x="100" y="128"/>
                    <a:pt x="100" y="128"/>
                  </a:cubicBezTo>
                  <a:cubicBezTo>
                    <a:pt x="104" y="125"/>
                    <a:pt x="104" y="125"/>
                    <a:pt x="104" y="125"/>
                  </a:cubicBezTo>
                  <a:cubicBezTo>
                    <a:pt x="104" y="127"/>
                    <a:pt x="104" y="127"/>
                    <a:pt x="104" y="127"/>
                  </a:cubicBezTo>
                  <a:cubicBezTo>
                    <a:pt x="113" y="129"/>
                    <a:pt x="113" y="129"/>
                    <a:pt x="113" y="129"/>
                  </a:cubicBezTo>
                  <a:cubicBezTo>
                    <a:pt x="111" y="141"/>
                    <a:pt x="111" y="141"/>
                    <a:pt x="111" y="141"/>
                  </a:cubicBezTo>
                  <a:cubicBezTo>
                    <a:pt x="111" y="141"/>
                    <a:pt x="108" y="150"/>
                    <a:pt x="112" y="150"/>
                  </a:cubicBezTo>
                  <a:cubicBezTo>
                    <a:pt x="116" y="150"/>
                    <a:pt x="124" y="150"/>
                    <a:pt x="124" y="154"/>
                  </a:cubicBezTo>
                  <a:cubicBezTo>
                    <a:pt x="123" y="159"/>
                    <a:pt x="116" y="168"/>
                    <a:pt x="116" y="168"/>
                  </a:cubicBezTo>
                  <a:cubicBezTo>
                    <a:pt x="116" y="168"/>
                    <a:pt x="106" y="175"/>
                    <a:pt x="104" y="175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90" y="185"/>
                    <a:pt x="90" y="185"/>
                    <a:pt x="90" y="185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86" y="197"/>
                    <a:pt x="86" y="197"/>
                    <a:pt x="86" y="197"/>
                  </a:cubicBezTo>
                  <a:cubicBezTo>
                    <a:pt x="78" y="222"/>
                    <a:pt x="78" y="222"/>
                    <a:pt x="78" y="222"/>
                  </a:cubicBezTo>
                  <a:cubicBezTo>
                    <a:pt x="80" y="230"/>
                    <a:pt x="80" y="230"/>
                    <a:pt x="80" y="230"/>
                  </a:cubicBezTo>
                  <a:cubicBezTo>
                    <a:pt x="74" y="235"/>
                    <a:pt x="74" y="235"/>
                    <a:pt x="74" y="235"/>
                  </a:cubicBezTo>
                  <a:cubicBezTo>
                    <a:pt x="74" y="235"/>
                    <a:pt x="67" y="234"/>
                    <a:pt x="67" y="239"/>
                  </a:cubicBezTo>
                  <a:cubicBezTo>
                    <a:pt x="67" y="244"/>
                    <a:pt x="71" y="251"/>
                    <a:pt x="71" y="251"/>
                  </a:cubicBezTo>
                  <a:cubicBezTo>
                    <a:pt x="66" y="262"/>
                    <a:pt x="66" y="262"/>
                    <a:pt x="66" y="262"/>
                  </a:cubicBezTo>
                  <a:cubicBezTo>
                    <a:pt x="63" y="262"/>
                    <a:pt x="63" y="262"/>
                    <a:pt x="63" y="26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32" y="265"/>
                    <a:pt x="32" y="265"/>
                    <a:pt x="32" y="265"/>
                  </a:cubicBezTo>
                  <a:cubicBezTo>
                    <a:pt x="38" y="280"/>
                    <a:pt x="38" y="280"/>
                    <a:pt x="38" y="280"/>
                  </a:cubicBezTo>
                  <a:cubicBezTo>
                    <a:pt x="38" y="280"/>
                    <a:pt x="42" y="278"/>
                    <a:pt x="42" y="280"/>
                  </a:cubicBezTo>
                  <a:cubicBezTo>
                    <a:pt x="42" y="283"/>
                    <a:pt x="39" y="287"/>
                    <a:pt x="39" y="287"/>
                  </a:cubicBezTo>
                  <a:cubicBezTo>
                    <a:pt x="46" y="306"/>
                    <a:pt x="46" y="306"/>
                    <a:pt x="46" y="306"/>
                  </a:cubicBezTo>
                  <a:cubicBezTo>
                    <a:pt x="46" y="306"/>
                    <a:pt x="56" y="304"/>
                    <a:pt x="54" y="310"/>
                  </a:cubicBezTo>
                  <a:cubicBezTo>
                    <a:pt x="52" y="316"/>
                    <a:pt x="44" y="325"/>
                    <a:pt x="44" y="325"/>
                  </a:cubicBezTo>
                  <a:cubicBezTo>
                    <a:pt x="34" y="328"/>
                    <a:pt x="34" y="328"/>
                    <a:pt x="34" y="328"/>
                  </a:cubicBezTo>
                  <a:cubicBezTo>
                    <a:pt x="25" y="345"/>
                    <a:pt x="25" y="345"/>
                    <a:pt x="25" y="345"/>
                  </a:cubicBezTo>
                  <a:cubicBezTo>
                    <a:pt x="34" y="364"/>
                    <a:pt x="34" y="364"/>
                    <a:pt x="34" y="364"/>
                  </a:cubicBezTo>
                  <a:cubicBezTo>
                    <a:pt x="43" y="364"/>
                    <a:pt x="43" y="364"/>
                    <a:pt x="43" y="364"/>
                  </a:cubicBezTo>
                  <a:cubicBezTo>
                    <a:pt x="41" y="368"/>
                    <a:pt x="41" y="368"/>
                    <a:pt x="41" y="368"/>
                  </a:cubicBezTo>
                  <a:cubicBezTo>
                    <a:pt x="38" y="375"/>
                    <a:pt x="38" y="375"/>
                    <a:pt x="38" y="375"/>
                  </a:cubicBezTo>
                  <a:cubicBezTo>
                    <a:pt x="23" y="376"/>
                    <a:pt x="23" y="376"/>
                    <a:pt x="23" y="376"/>
                  </a:cubicBezTo>
                  <a:cubicBezTo>
                    <a:pt x="21" y="384"/>
                    <a:pt x="21" y="384"/>
                    <a:pt x="21" y="384"/>
                  </a:cubicBezTo>
                  <a:cubicBezTo>
                    <a:pt x="21" y="384"/>
                    <a:pt x="14" y="386"/>
                    <a:pt x="10" y="392"/>
                  </a:cubicBezTo>
                  <a:cubicBezTo>
                    <a:pt x="6" y="397"/>
                    <a:pt x="4" y="401"/>
                    <a:pt x="4" y="401"/>
                  </a:cubicBezTo>
                  <a:cubicBezTo>
                    <a:pt x="6" y="408"/>
                    <a:pt x="6" y="408"/>
                    <a:pt x="6" y="408"/>
                  </a:cubicBezTo>
                  <a:cubicBezTo>
                    <a:pt x="6" y="425"/>
                    <a:pt x="6" y="425"/>
                    <a:pt x="6" y="425"/>
                  </a:cubicBezTo>
                  <a:cubicBezTo>
                    <a:pt x="23" y="428"/>
                    <a:pt x="23" y="428"/>
                    <a:pt x="23" y="428"/>
                  </a:cubicBezTo>
                  <a:cubicBezTo>
                    <a:pt x="26" y="432"/>
                    <a:pt x="26" y="432"/>
                    <a:pt x="26" y="432"/>
                  </a:cubicBezTo>
                  <a:cubicBezTo>
                    <a:pt x="29" y="428"/>
                    <a:pt x="29" y="428"/>
                    <a:pt x="29" y="428"/>
                  </a:cubicBezTo>
                  <a:cubicBezTo>
                    <a:pt x="36" y="425"/>
                    <a:pt x="36" y="425"/>
                    <a:pt x="36" y="425"/>
                  </a:cubicBezTo>
                  <a:cubicBezTo>
                    <a:pt x="33" y="429"/>
                    <a:pt x="33" y="429"/>
                    <a:pt x="33" y="429"/>
                  </a:cubicBezTo>
                  <a:cubicBezTo>
                    <a:pt x="32" y="433"/>
                    <a:pt x="32" y="433"/>
                    <a:pt x="32" y="433"/>
                  </a:cubicBezTo>
                  <a:cubicBezTo>
                    <a:pt x="32" y="433"/>
                    <a:pt x="38" y="439"/>
                    <a:pt x="43" y="443"/>
                  </a:cubicBezTo>
                  <a:cubicBezTo>
                    <a:pt x="50" y="449"/>
                    <a:pt x="54" y="462"/>
                    <a:pt x="54" y="462"/>
                  </a:cubicBezTo>
                  <a:cubicBezTo>
                    <a:pt x="55" y="458"/>
                    <a:pt x="55" y="458"/>
                    <a:pt x="55" y="458"/>
                  </a:cubicBezTo>
                  <a:cubicBezTo>
                    <a:pt x="55" y="458"/>
                    <a:pt x="57" y="463"/>
                    <a:pt x="55" y="465"/>
                  </a:cubicBezTo>
                  <a:cubicBezTo>
                    <a:pt x="53" y="466"/>
                    <a:pt x="50" y="466"/>
                    <a:pt x="50" y="466"/>
                  </a:cubicBezTo>
                  <a:cubicBezTo>
                    <a:pt x="51" y="473"/>
                    <a:pt x="51" y="473"/>
                    <a:pt x="51" y="473"/>
                  </a:cubicBezTo>
                  <a:cubicBezTo>
                    <a:pt x="55" y="473"/>
                    <a:pt x="55" y="473"/>
                    <a:pt x="55" y="473"/>
                  </a:cubicBezTo>
                  <a:cubicBezTo>
                    <a:pt x="55" y="478"/>
                    <a:pt x="55" y="478"/>
                    <a:pt x="55" y="478"/>
                  </a:cubicBezTo>
                  <a:cubicBezTo>
                    <a:pt x="58" y="478"/>
                    <a:pt x="58" y="478"/>
                    <a:pt x="58" y="478"/>
                  </a:cubicBezTo>
                  <a:cubicBezTo>
                    <a:pt x="60" y="483"/>
                    <a:pt x="60" y="483"/>
                    <a:pt x="60" y="483"/>
                  </a:cubicBezTo>
                  <a:cubicBezTo>
                    <a:pt x="58" y="485"/>
                    <a:pt x="58" y="485"/>
                    <a:pt x="58" y="485"/>
                  </a:cubicBezTo>
                  <a:cubicBezTo>
                    <a:pt x="56" y="481"/>
                    <a:pt x="56" y="481"/>
                    <a:pt x="56" y="481"/>
                  </a:cubicBezTo>
                  <a:cubicBezTo>
                    <a:pt x="54" y="481"/>
                    <a:pt x="54" y="481"/>
                    <a:pt x="54" y="481"/>
                  </a:cubicBezTo>
                  <a:cubicBezTo>
                    <a:pt x="63" y="505"/>
                    <a:pt x="63" y="505"/>
                    <a:pt x="63" y="505"/>
                  </a:cubicBezTo>
                  <a:cubicBezTo>
                    <a:pt x="72" y="507"/>
                    <a:pt x="72" y="507"/>
                    <a:pt x="72" y="507"/>
                  </a:cubicBezTo>
                  <a:cubicBezTo>
                    <a:pt x="75" y="515"/>
                    <a:pt x="75" y="515"/>
                    <a:pt x="75" y="515"/>
                  </a:cubicBezTo>
                  <a:cubicBezTo>
                    <a:pt x="83" y="519"/>
                    <a:pt x="83" y="519"/>
                    <a:pt x="83" y="519"/>
                  </a:cubicBezTo>
                  <a:cubicBezTo>
                    <a:pt x="84" y="522"/>
                    <a:pt x="84" y="522"/>
                    <a:pt x="84" y="522"/>
                  </a:cubicBezTo>
                  <a:cubicBezTo>
                    <a:pt x="89" y="519"/>
                    <a:pt x="89" y="519"/>
                    <a:pt x="89" y="519"/>
                  </a:cubicBezTo>
                  <a:cubicBezTo>
                    <a:pt x="95" y="520"/>
                    <a:pt x="95" y="520"/>
                    <a:pt x="95" y="520"/>
                  </a:cubicBezTo>
                  <a:cubicBezTo>
                    <a:pt x="95" y="520"/>
                    <a:pt x="95" y="516"/>
                    <a:pt x="96" y="515"/>
                  </a:cubicBezTo>
                  <a:cubicBezTo>
                    <a:pt x="98" y="513"/>
                    <a:pt x="101" y="517"/>
                    <a:pt x="101" y="517"/>
                  </a:cubicBezTo>
                  <a:cubicBezTo>
                    <a:pt x="113" y="502"/>
                    <a:pt x="113" y="502"/>
                    <a:pt x="113" y="502"/>
                  </a:cubicBezTo>
                  <a:cubicBezTo>
                    <a:pt x="129" y="499"/>
                    <a:pt x="129" y="499"/>
                    <a:pt x="129" y="499"/>
                  </a:cubicBezTo>
                  <a:cubicBezTo>
                    <a:pt x="129" y="499"/>
                    <a:pt x="133" y="502"/>
                    <a:pt x="141" y="498"/>
                  </a:cubicBezTo>
                  <a:cubicBezTo>
                    <a:pt x="150" y="494"/>
                    <a:pt x="154" y="490"/>
                    <a:pt x="154" y="490"/>
                  </a:cubicBezTo>
                  <a:cubicBezTo>
                    <a:pt x="165" y="491"/>
                    <a:pt x="165" y="491"/>
                    <a:pt x="165" y="491"/>
                  </a:cubicBezTo>
                  <a:cubicBezTo>
                    <a:pt x="191" y="493"/>
                    <a:pt x="191" y="493"/>
                    <a:pt x="191" y="493"/>
                  </a:cubicBezTo>
                  <a:cubicBezTo>
                    <a:pt x="206" y="499"/>
                    <a:pt x="206" y="499"/>
                    <a:pt x="206" y="499"/>
                  </a:cubicBezTo>
                  <a:cubicBezTo>
                    <a:pt x="217" y="498"/>
                    <a:pt x="217" y="498"/>
                    <a:pt x="217" y="498"/>
                  </a:cubicBezTo>
                  <a:cubicBezTo>
                    <a:pt x="243" y="505"/>
                    <a:pt x="243" y="505"/>
                    <a:pt x="243" y="505"/>
                  </a:cubicBezTo>
                  <a:cubicBezTo>
                    <a:pt x="249" y="505"/>
                    <a:pt x="249" y="505"/>
                    <a:pt x="249" y="505"/>
                  </a:cubicBezTo>
                  <a:cubicBezTo>
                    <a:pt x="249" y="505"/>
                    <a:pt x="252" y="497"/>
                    <a:pt x="262" y="498"/>
                  </a:cubicBezTo>
                  <a:cubicBezTo>
                    <a:pt x="272" y="499"/>
                    <a:pt x="273" y="509"/>
                    <a:pt x="273" y="509"/>
                  </a:cubicBezTo>
                  <a:cubicBezTo>
                    <a:pt x="284" y="500"/>
                    <a:pt x="284" y="500"/>
                    <a:pt x="284" y="500"/>
                  </a:cubicBezTo>
                  <a:cubicBezTo>
                    <a:pt x="291" y="497"/>
                    <a:pt x="291" y="497"/>
                    <a:pt x="291" y="497"/>
                  </a:cubicBezTo>
                  <a:cubicBezTo>
                    <a:pt x="297" y="480"/>
                    <a:pt x="297" y="480"/>
                    <a:pt x="297" y="480"/>
                  </a:cubicBezTo>
                  <a:cubicBezTo>
                    <a:pt x="312" y="469"/>
                    <a:pt x="312" y="469"/>
                    <a:pt x="312" y="469"/>
                  </a:cubicBezTo>
                  <a:cubicBezTo>
                    <a:pt x="316" y="469"/>
                    <a:pt x="316" y="469"/>
                    <a:pt x="316" y="469"/>
                  </a:cubicBezTo>
                  <a:cubicBezTo>
                    <a:pt x="316" y="469"/>
                    <a:pt x="319" y="462"/>
                    <a:pt x="324" y="462"/>
                  </a:cubicBezTo>
                  <a:cubicBezTo>
                    <a:pt x="329" y="460"/>
                    <a:pt x="334" y="466"/>
                    <a:pt x="334" y="466"/>
                  </a:cubicBezTo>
                  <a:cubicBezTo>
                    <a:pt x="334" y="466"/>
                    <a:pt x="340" y="463"/>
                    <a:pt x="341" y="463"/>
                  </a:cubicBezTo>
                  <a:cubicBezTo>
                    <a:pt x="343" y="463"/>
                    <a:pt x="345" y="465"/>
                    <a:pt x="345" y="465"/>
                  </a:cubicBezTo>
                  <a:cubicBezTo>
                    <a:pt x="360" y="463"/>
                    <a:pt x="360" y="463"/>
                    <a:pt x="360" y="463"/>
                  </a:cubicBezTo>
                  <a:cubicBezTo>
                    <a:pt x="359" y="455"/>
                    <a:pt x="359" y="455"/>
                    <a:pt x="359" y="455"/>
                  </a:cubicBezTo>
                  <a:cubicBezTo>
                    <a:pt x="355" y="459"/>
                    <a:pt x="355" y="459"/>
                    <a:pt x="355" y="459"/>
                  </a:cubicBezTo>
                  <a:cubicBezTo>
                    <a:pt x="351" y="454"/>
                    <a:pt x="351" y="454"/>
                    <a:pt x="351" y="454"/>
                  </a:cubicBezTo>
                  <a:cubicBezTo>
                    <a:pt x="358" y="440"/>
                    <a:pt x="358" y="440"/>
                    <a:pt x="358" y="440"/>
                  </a:cubicBezTo>
                  <a:cubicBezTo>
                    <a:pt x="363" y="439"/>
                    <a:pt x="363" y="439"/>
                    <a:pt x="363" y="439"/>
                  </a:cubicBezTo>
                  <a:cubicBezTo>
                    <a:pt x="363" y="439"/>
                    <a:pt x="365" y="432"/>
                    <a:pt x="367" y="428"/>
                  </a:cubicBezTo>
                  <a:cubicBezTo>
                    <a:pt x="369" y="425"/>
                    <a:pt x="373" y="426"/>
                    <a:pt x="373" y="426"/>
                  </a:cubicBezTo>
                  <a:cubicBezTo>
                    <a:pt x="375" y="418"/>
                    <a:pt x="375" y="418"/>
                    <a:pt x="375" y="418"/>
                  </a:cubicBezTo>
                  <a:cubicBezTo>
                    <a:pt x="379" y="419"/>
                    <a:pt x="379" y="419"/>
                    <a:pt x="379" y="419"/>
                  </a:cubicBezTo>
                  <a:cubicBezTo>
                    <a:pt x="389" y="408"/>
                    <a:pt x="389" y="408"/>
                    <a:pt x="389" y="408"/>
                  </a:cubicBezTo>
                  <a:cubicBezTo>
                    <a:pt x="404" y="403"/>
                    <a:pt x="404" y="403"/>
                    <a:pt x="404" y="403"/>
                  </a:cubicBezTo>
                  <a:cubicBezTo>
                    <a:pt x="413" y="395"/>
                    <a:pt x="413" y="395"/>
                    <a:pt x="413" y="395"/>
                  </a:cubicBezTo>
                  <a:cubicBezTo>
                    <a:pt x="413" y="389"/>
                    <a:pt x="413" y="389"/>
                    <a:pt x="413" y="389"/>
                  </a:cubicBezTo>
                  <a:cubicBezTo>
                    <a:pt x="413" y="389"/>
                    <a:pt x="407" y="389"/>
                    <a:pt x="402" y="385"/>
                  </a:cubicBezTo>
                  <a:cubicBezTo>
                    <a:pt x="398" y="381"/>
                    <a:pt x="392" y="347"/>
                    <a:pt x="392" y="347"/>
                  </a:cubicBezTo>
                  <a:cubicBezTo>
                    <a:pt x="415" y="317"/>
                    <a:pt x="415" y="317"/>
                    <a:pt x="415" y="317"/>
                  </a:cubicBezTo>
                  <a:cubicBezTo>
                    <a:pt x="416" y="309"/>
                    <a:pt x="416" y="309"/>
                    <a:pt x="416" y="309"/>
                  </a:cubicBezTo>
                  <a:cubicBezTo>
                    <a:pt x="420" y="310"/>
                    <a:pt x="420" y="310"/>
                    <a:pt x="420" y="310"/>
                  </a:cubicBezTo>
                  <a:cubicBezTo>
                    <a:pt x="436" y="293"/>
                    <a:pt x="436" y="293"/>
                    <a:pt x="436" y="293"/>
                  </a:cubicBezTo>
                  <a:cubicBezTo>
                    <a:pt x="436" y="293"/>
                    <a:pt x="444" y="281"/>
                    <a:pt x="447" y="279"/>
                  </a:cubicBezTo>
                  <a:cubicBezTo>
                    <a:pt x="450" y="276"/>
                    <a:pt x="453" y="277"/>
                    <a:pt x="453" y="277"/>
                  </a:cubicBezTo>
                  <a:cubicBezTo>
                    <a:pt x="452" y="279"/>
                    <a:pt x="452" y="279"/>
                    <a:pt x="452" y="279"/>
                  </a:cubicBezTo>
                  <a:cubicBezTo>
                    <a:pt x="449" y="279"/>
                    <a:pt x="449" y="279"/>
                    <a:pt x="449" y="279"/>
                  </a:cubicBezTo>
                  <a:cubicBezTo>
                    <a:pt x="449" y="281"/>
                    <a:pt x="449" y="281"/>
                    <a:pt x="449" y="281"/>
                  </a:cubicBezTo>
                  <a:cubicBezTo>
                    <a:pt x="452" y="282"/>
                    <a:pt x="452" y="282"/>
                    <a:pt x="452" y="282"/>
                  </a:cubicBezTo>
                  <a:cubicBezTo>
                    <a:pt x="457" y="277"/>
                    <a:pt x="457" y="277"/>
                    <a:pt x="457" y="277"/>
                  </a:cubicBezTo>
                  <a:cubicBezTo>
                    <a:pt x="457" y="277"/>
                    <a:pt x="462" y="276"/>
                    <a:pt x="464" y="274"/>
                  </a:cubicBezTo>
                  <a:cubicBezTo>
                    <a:pt x="465" y="273"/>
                    <a:pt x="457" y="266"/>
                    <a:pt x="457" y="266"/>
                  </a:cubicBezTo>
                  <a:cubicBezTo>
                    <a:pt x="472" y="251"/>
                    <a:pt x="472" y="251"/>
                    <a:pt x="472" y="251"/>
                  </a:cubicBezTo>
                  <a:cubicBezTo>
                    <a:pt x="481" y="251"/>
                    <a:pt x="481" y="251"/>
                    <a:pt x="481" y="251"/>
                  </a:cubicBezTo>
                  <a:cubicBezTo>
                    <a:pt x="484" y="248"/>
                    <a:pt x="484" y="248"/>
                    <a:pt x="484" y="248"/>
                  </a:cubicBezTo>
                  <a:cubicBezTo>
                    <a:pt x="484" y="248"/>
                    <a:pt x="499" y="245"/>
                    <a:pt x="506" y="245"/>
                  </a:cubicBezTo>
                  <a:cubicBezTo>
                    <a:pt x="511" y="245"/>
                    <a:pt x="524" y="245"/>
                    <a:pt x="530" y="242"/>
                  </a:cubicBezTo>
                  <a:cubicBezTo>
                    <a:pt x="537" y="238"/>
                    <a:pt x="533" y="236"/>
                    <a:pt x="541" y="232"/>
                  </a:cubicBezTo>
                  <a:cubicBezTo>
                    <a:pt x="549" y="227"/>
                    <a:pt x="575" y="221"/>
                    <a:pt x="581" y="216"/>
                  </a:cubicBezTo>
                  <a:cubicBezTo>
                    <a:pt x="588" y="211"/>
                    <a:pt x="590" y="202"/>
                    <a:pt x="589" y="199"/>
                  </a:cubicBezTo>
                  <a:cubicBezTo>
                    <a:pt x="589" y="196"/>
                    <a:pt x="586" y="192"/>
                    <a:pt x="587" y="189"/>
                  </a:cubicBezTo>
                  <a:cubicBezTo>
                    <a:pt x="588" y="186"/>
                    <a:pt x="592" y="189"/>
                    <a:pt x="594" y="187"/>
                  </a:cubicBezTo>
                  <a:cubicBezTo>
                    <a:pt x="597" y="186"/>
                    <a:pt x="597" y="182"/>
                    <a:pt x="597" y="182"/>
                  </a:cubicBezTo>
                  <a:cubicBezTo>
                    <a:pt x="591" y="179"/>
                    <a:pt x="591" y="179"/>
                    <a:pt x="591" y="179"/>
                  </a:cubicBezTo>
                  <a:cubicBezTo>
                    <a:pt x="590" y="174"/>
                    <a:pt x="590" y="174"/>
                    <a:pt x="590" y="174"/>
                  </a:cubicBezTo>
                  <a:cubicBezTo>
                    <a:pt x="583" y="174"/>
                    <a:pt x="583" y="174"/>
                    <a:pt x="583" y="174"/>
                  </a:cubicBezTo>
                  <a:cubicBezTo>
                    <a:pt x="583" y="174"/>
                    <a:pt x="582" y="171"/>
                    <a:pt x="576" y="169"/>
                  </a:cubicBezTo>
                  <a:cubicBezTo>
                    <a:pt x="568" y="168"/>
                    <a:pt x="565" y="178"/>
                    <a:pt x="563" y="178"/>
                  </a:cubicBezTo>
                  <a:cubicBezTo>
                    <a:pt x="558" y="178"/>
                    <a:pt x="558" y="178"/>
                    <a:pt x="558" y="178"/>
                  </a:cubicBezTo>
                  <a:cubicBezTo>
                    <a:pt x="558" y="178"/>
                    <a:pt x="555" y="175"/>
                    <a:pt x="551" y="171"/>
                  </a:cubicBezTo>
                  <a:cubicBezTo>
                    <a:pt x="547" y="167"/>
                    <a:pt x="540" y="174"/>
                    <a:pt x="535" y="174"/>
                  </a:cubicBezTo>
                  <a:cubicBezTo>
                    <a:pt x="531" y="174"/>
                    <a:pt x="530" y="170"/>
                    <a:pt x="530" y="170"/>
                  </a:cubicBezTo>
                  <a:cubicBezTo>
                    <a:pt x="530" y="170"/>
                    <a:pt x="532" y="164"/>
                    <a:pt x="532" y="163"/>
                  </a:cubicBezTo>
                  <a:cubicBezTo>
                    <a:pt x="532" y="161"/>
                    <a:pt x="526" y="166"/>
                    <a:pt x="526" y="166"/>
                  </a:cubicBezTo>
                  <a:cubicBezTo>
                    <a:pt x="519" y="161"/>
                    <a:pt x="519" y="161"/>
                    <a:pt x="519" y="161"/>
                  </a:cubicBezTo>
                  <a:lnTo>
                    <a:pt x="520" y="161"/>
                  </a:lnTo>
                  <a:close/>
                  <a:moveTo>
                    <a:pt x="622" y="329"/>
                  </a:moveTo>
                  <a:cubicBezTo>
                    <a:pt x="616" y="328"/>
                    <a:pt x="607" y="333"/>
                    <a:pt x="607" y="333"/>
                  </a:cubicBezTo>
                  <a:cubicBezTo>
                    <a:pt x="608" y="339"/>
                    <a:pt x="608" y="339"/>
                    <a:pt x="608" y="339"/>
                  </a:cubicBezTo>
                  <a:cubicBezTo>
                    <a:pt x="608" y="339"/>
                    <a:pt x="613" y="339"/>
                    <a:pt x="617" y="340"/>
                  </a:cubicBezTo>
                  <a:cubicBezTo>
                    <a:pt x="621" y="340"/>
                    <a:pt x="624" y="345"/>
                    <a:pt x="624" y="345"/>
                  </a:cubicBezTo>
                  <a:cubicBezTo>
                    <a:pt x="630" y="347"/>
                    <a:pt x="630" y="347"/>
                    <a:pt x="630" y="347"/>
                  </a:cubicBezTo>
                  <a:cubicBezTo>
                    <a:pt x="631" y="341"/>
                    <a:pt x="631" y="341"/>
                    <a:pt x="631" y="341"/>
                  </a:cubicBezTo>
                  <a:cubicBezTo>
                    <a:pt x="631" y="341"/>
                    <a:pt x="627" y="331"/>
                    <a:pt x="622" y="329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3" name="Freeform 180" descr="© INSCALE GmbH, 18.06.2010"/>
            <p:cNvSpPr>
              <a:spLocks noEditPoints="1"/>
            </p:cNvSpPr>
            <p:nvPr/>
          </p:nvSpPr>
          <p:spPr bwMode="auto">
            <a:xfrm>
              <a:off x="6389288" y="4679617"/>
              <a:ext cx="1563069" cy="1795789"/>
            </a:xfrm>
            <a:custGeom>
              <a:avLst/>
              <a:gdLst/>
              <a:ahLst/>
              <a:cxnLst>
                <a:cxn ang="0">
                  <a:pos x="173" y="282"/>
                </a:cxn>
                <a:cxn ang="0">
                  <a:pos x="150" y="269"/>
                </a:cxn>
                <a:cxn ang="0">
                  <a:pos x="126" y="392"/>
                </a:cxn>
                <a:cxn ang="0">
                  <a:pos x="63" y="407"/>
                </a:cxn>
                <a:cxn ang="0">
                  <a:pos x="70" y="460"/>
                </a:cxn>
                <a:cxn ang="0">
                  <a:pos x="73" y="519"/>
                </a:cxn>
                <a:cxn ang="0">
                  <a:pos x="104" y="525"/>
                </a:cxn>
                <a:cxn ang="0">
                  <a:pos x="140" y="458"/>
                </a:cxn>
                <a:cxn ang="0">
                  <a:pos x="70" y="394"/>
                </a:cxn>
                <a:cxn ang="0">
                  <a:pos x="271" y="599"/>
                </a:cxn>
                <a:cxn ang="0">
                  <a:pos x="263" y="595"/>
                </a:cxn>
                <a:cxn ang="0">
                  <a:pos x="549" y="402"/>
                </a:cxn>
                <a:cxn ang="0">
                  <a:pos x="489" y="378"/>
                </a:cxn>
                <a:cxn ang="0">
                  <a:pos x="432" y="333"/>
                </a:cxn>
                <a:cxn ang="0">
                  <a:pos x="363" y="300"/>
                </a:cxn>
                <a:cxn ang="0">
                  <a:pos x="327" y="230"/>
                </a:cxn>
                <a:cxn ang="0">
                  <a:pos x="278" y="141"/>
                </a:cxn>
                <a:cxn ang="0">
                  <a:pos x="286" y="106"/>
                </a:cxn>
                <a:cxn ang="0">
                  <a:pos x="329" y="91"/>
                </a:cxn>
                <a:cxn ang="0">
                  <a:pos x="319" y="59"/>
                </a:cxn>
                <a:cxn ang="0">
                  <a:pos x="290" y="34"/>
                </a:cxn>
                <a:cxn ang="0">
                  <a:pos x="262" y="2"/>
                </a:cxn>
                <a:cxn ang="0">
                  <a:pos x="206" y="26"/>
                </a:cxn>
                <a:cxn ang="0">
                  <a:pos x="172" y="38"/>
                </a:cxn>
                <a:cxn ang="0">
                  <a:pos x="163" y="60"/>
                </a:cxn>
                <a:cxn ang="0">
                  <a:pos x="128" y="41"/>
                </a:cxn>
                <a:cxn ang="0">
                  <a:pos x="115" y="79"/>
                </a:cxn>
                <a:cxn ang="0">
                  <a:pos x="93" y="60"/>
                </a:cxn>
                <a:cxn ang="0">
                  <a:pos x="72" y="54"/>
                </a:cxn>
                <a:cxn ang="0">
                  <a:pos x="33" y="75"/>
                </a:cxn>
                <a:cxn ang="0">
                  <a:pos x="10" y="126"/>
                </a:cxn>
                <a:cxn ang="0">
                  <a:pos x="14" y="178"/>
                </a:cxn>
                <a:cxn ang="0">
                  <a:pos x="76" y="195"/>
                </a:cxn>
                <a:cxn ang="0">
                  <a:pos x="168" y="211"/>
                </a:cxn>
                <a:cxn ang="0">
                  <a:pos x="201" y="286"/>
                </a:cxn>
                <a:cxn ang="0">
                  <a:pos x="246" y="333"/>
                </a:cxn>
                <a:cxn ang="0">
                  <a:pos x="303" y="375"/>
                </a:cxn>
                <a:cxn ang="0">
                  <a:pos x="359" y="410"/>
                </a:cxn>
                <a:cxn ang="0">
                  <a:pos x="375" y="423"/>
                </a:cxn>
                <a:cxn ang="0">
                  <a:pos x="404" y="437"/>
                </a:cxn>
                <a:cxn ang="0">
                  <a:pos x="449" y="464"/>
                </a:cxn>
                <a:cxn ang="0">
                  <a:pos x="457" y="544"/>
                </a:cxn>
                <a:cxn ang="0">
                  <a:pos x="475" y="588"/>
                </a:cxn>
                <a:cxn ang="0">
                  <a:pos x="522" y="501"/>
                </a:cxn>
                <a:cxn ang="0">
                  <a:pos x="492" y="456"/>
                </a:cxn>
                <a:cxn ang="0">
                  <a:pos x="523" y="425"/>
                </a:cxn>
                <a:cxn ang="0">
                  <a:pos x="589" y="436"/>
                </a:cxn>
                <a:cxn ang="0">
                  <a:pos x="280" y="207"/>
                </a:cxn>
                <a:cxn ang="0">
                  <a:pos x="421" y="580"/>
                </a:cxn>
                <a:cxn ang="0">
                  <a:pos x="384" y="589"/>
                </a:cxn>
                <a:cxn ang="0">
                  <a:pos x="327" y="579"/>
                </a:cxn>
                <a:cxn ang="0">
                  <a:pos x="294" y="583"/>
                </a:cxn>
                <a:cxn ang="0">
                  <a:pos x="295" y="622"/>
                </a:cxn>
                <a:cxn ang="0">
                  <a:pos x="384" y="656"/>
                </a:cxn>
                <a:cxn ang="0">
                  <a:pos x="427" y="662"/>
                </a:cxn>
                <a:cxn ang="0">
                  <a:pos x="427" y="634"/>
                </a:cxn>
                <a:cxn ang="0">
                  <a:pos x="446" y="568"/>
                </a:cxn>
              </a:cxnLst>
              <a:rect l="0" t="0" r="r" b="b"/>
              <a:pathLst>
                <a:path w="589" h="678">
                  <a:moveTo>
                    <a:pt x="173" y="282"/>
                  </a:moveTo>
                  <a:cubicBezTo>
                    <a:pt x="161" y="283"/>
                    <a:pt x="161" y="283"/>
                    <a:pt x="161" y="283"/>
                  </a:cubicBezTo>
                  <a:cubicBezTo>
                    <a:pt x="162" y="289"/>
                    <a:pt x="162" y="289"/>
                    <a:pt x="162" y="289"/>
                  </a:cubicBezTo>
                  <a:cubicBezTo>
                    <a:pt x="172" y="285"/>
                    <a:pt x="172" y="285"/>
                    <a:pt x="172" y="285"/>
                  </a:cubicBezTo>
                  <a:cubicBezTo>
                    <a:pt x="178" y="288"/>
                    <a:pt x="178" y="288"/>
                    <a:pt x="178" y="288"/>
                  </a:cubicBezTo>
                  <a:cubicBezTo>
                    <a:pt x="179" y="281"/>
                    <a:pt x="179" y="281"/>
                    <a:pt x="179" y="281"/>
                  </a:cubicBezTo>
                  <a:cubicBezTo>
                    <a:pt x="177" y="279"/>
                    <a:pt x="177" y="279"/>
                    <a:pt x="177" y="279"/>
                  </a:cubicBezTo>
                  <a:lnTo>
                    <a:pt x="173" y="282"/>
                  </a:lnTo>
                  <a:close/>
                  <a:moveTo>
                    <a:pt x="201" y="310"/>
                  </a:moveTo>
                  <a:cubicBezTo>
                    <a:pt x="196" y="311"/>
                    <a:pt x="200" y="315"/>
                    <a:pt x="200" y="315"/>
                  </a:cubicBezTo>
                  <a:cubicBezTo>
                    <a:pt x="203" y="315"/>
                    <a:pt x="205" y="310"/>
                    <a:pt x="201" y="310"/>
                  </a:cubicBezTo>
                  <a:close/>
                  <a:moveTo>
                    <a:pt x="158" y="294"/>
                  </a:moveTo>
                  <a:cubicBezTo>
                    <a:pt x="154" y="297"/>
                    <a:pt x="159" y="300"/>
                    <a:pt x="159" y="300"/>
                  </a:cubicBezTo>
                  <a:cubicBezTo>
                    <a:pt x="164" y="299"/>
                    <a:pt x="163" y="291"/>
                    <a:pt x="158" y="294"/>
                  </a:cubicBezTo>
                  <a:close/>
                  <a:moveTo>
                    <a:pt x="151" y="265"/>
                  </a:moveTo>
                  <a:cubicBezTo>
                    <a:pt x="147" y="265"/>
                    <a:pt x="150" y="269"/>
                    <a:pt x="150" y="269"/>
                  </a:cubicBezTo>
                  <a:cubicBezTo>
                    <a:pt x="154" y="268"/>
                    <a:pt x="154" y="264"/>
                    <a:pt x="151" y="265"/>
                  </a:cubicBezTo>
                  <a:close/>
                  <a:moveTo>
                    <a:pt x="142" y="408"/>
                  </a:moveTo>
                  <a:cubicBezTo>
                    <a:pt x="136" y="402"/>
                    <a:pt x="136" y="402"/>
                    <a:pt x="136" y="402"/>
                  </a:cubicBezTo>
                  <a:cubicBezTo>
                    <a:pt x="138" y="396"/>
                    <a:pt x="138" y="396"/>
                    <a:pt x="138" y="396"/>
                  </a:cubicBezTo>
                  <a:cubicBezTo>
                    <a:pt x="134" y="395"/>
                    <a:pt x="134" y="395"/>
                    <a:pt x="134" y="395"/>
                  </a:cubicBezTo>
                  <a:cubicBezTo>
                    <a:pt x="134" y="392"/>
                    <a:pt x="134" y="392"/>
                    <a:pt x="134" y="392"/>
                  </a:cubicBezTo>
                  <a:cubicBezTo>
                    <a:pt x="132" y="389"/>
                    <a:pt x="132" y="389"/>
                    <a:pt x="132" y="389"/>
                  </a:cubicBezTo>
                  <a:cubicBezTo>
                    <a:pt x="126" y="392"/>
                    <a:pt x="126" y="392"/>
                    <a:pt x="126" y="392"/>
                  </a:cubicBezTo>
                  <a:cubicBezTo>
                    <a:pt x="126" y="392"/>
                    <a:pt x="125" y="389"/>
                    <a:pt x="121" y="386"/>
                  </a:cubicBezTo>
                  <a:cubicBezTo>
                    <a:pt x="118" y="383"/>
                    <a:pt x="113" y="382"/>
                    <a:pt x="113" y="382"/>
                  </a:cubicBezTo>
                  <a:cubicBezTo>
                    <a:pt x="113" y="390"/>
                    <a:pt x="113" y="390"/>
                    <a:pt x="113" y="390"/>
                  </a:cubicBezTo>
                  <a:cubicBezTo>
                    <a:pt x="106" y="389"/>
                    <a:pt x="106" y="389"/>
                    <a:pt x="106" y="389"/>
                  </a:cubicBezTo>
                  <a:cubicBezTo>
                    <a:pt x="106" y="389"/>
                    <a:pt x="91" y="407"/>
                    <a:pt x="80" y="408"/>
                  </a:cubicBezTo>
                  <a:cubicBezTo>
                    <a:pt x="67" y="410"/>
                    <a:pt x="65" y="400"/>
                    <a:pt x="65" y="400"/>
                  </a:cubicBezTo>
                  <a:cubicBezTo>
                    <a:pt x="59" y="401"/>
                    <a:pt x="59" y="401"/>
                    <a:pt x="59" y="401"/>
                  </a:cubicBezTo>
                  <a:cubicBezTo>
                    <a:pt x="63" y="407"/>
                    <a:pt x="63" y="407"/>
                    <a:pt x="63" y="407"/>
                  </a:cubicBezTo>
                  <a:cubicBezTo>
                    <a:pt x="60" y="415"/>
                    <a:pt x="60" y="415"/>
                    <a:pt x="60" y="415"/>
                  </a:cubicBezTo>
                  <a:cubicBezTo>
                    <a:pt x="60" y="415"/>
                    <a:pt x="58" y="421"/>
                    <a:pt x="59" y="425"/>
                  </a:cubicBezTo>
                  <a:cubicBezTo>
                    <a:pt x="61" y="429"/>
                    <a:pt x="67" y="426"/>
                    <a:pt x="67" y="426"/>
                  </a:cubicBezTo>
                  <a:cubicBezTo>
                    <a:pt x="73" y="431"/>
                    <a:pt x="73" y="431"/>
                    <a:pt x="73" y="431"/>
                  </a:cubicBezTo>
                  <a:cubicBezTo>
                    <a:pt x="72" y="440"/>
                    <a:pt x="72" y="440"/>
                    <a:pt x="72" y="440"/>
                  </a:cubicBezTo>
                  <a:cubicBezTo>
                    <a:pt x="76" y="443"/>
                    <a:pt x="76" y="443"/>
                    <a:pt x="76" y="443"/>
                  </a:cubicBezTo>
                  <a:cubicBezTo>
                    <a:pt x="75" y="458"/>
                    <a:pt x="75" y="458"/>
                    <a:pt x="75" y="458"/>
                  </a:cubicBezTo>
                  <a:cubicBezTo>
                    <a:pt x="70" y="460"/>
                    <a:pt x="70" y="460"/>
                    <a:pt x="70" y="460"/>
                  </a:cubicBezTo>
                  <a:cubicBezTo>
                    <a:pt x="73" y="472"/>
                    <a:pt x="73" y="472"/>
                    <a:pt x="73" y="472"/>
                  </a:cubicBezTo>
                  <a:cubicBezTo>
                    <a:pt x="73" y="472"/>
                    <a:pt x="77" y="471"/>
                    <a:pt x="80" y="473"/>
                  </a:cubicBezTo>
                  <a:cubicBezTo>
                    <a:pt x="82" y="475"/>
                    <a:pt x="77" y="483"/>
                    <a:pt x="77" y="483"/>
                  </a:cubicBezTo>
                  <a:cubicBezTo>
                    <a:pt x="74" y="478"/>
                    <a:pt x="74" y="478"/>
                    <a:pt x="74" y="478"/>
                  </a:cubicBezTo>
                  <a:cubicBezTo>
                    <a:pt x="69" y="504"/>
                    <a:pt x="69" y="504"/>
                    <a:pt x="69" y="504"/>
                  </a:cubicBezTo>
                  <a:cubicBezTo>
                    <a:pt x="73" y="509"/>
                    <a:pt x="73" y="509"/>
                    <a:pt x="73" y="509"/>
                  </a:cubicBezTo>
                  <a:cubicBezTo>
                    <a:pt x="69" y="515"/>
                    <a:pt x="69" y="515"/>
                    <a:pt x="69" y="515"/>
                  </a:cubicBezTo>
                  <a:cubicBezTo>
                    <a:pt x="69" y="515"/>
                    <a:pt x="73" y="518"/>
                    <a:pt x="73" y="519"/>
                  </a:cubicBezTo>
                  <a:cubicBezTo>
                    <a:pt x="73" y="521"/>
                    <a:pt x="68" y="520"/>
                    <a:pt x="68" y="520"/>
                  </a:cubicBezTo>
                  <a:cubicBezTo>
                    <a:pt x="66" y="523"/>
                    <a:pt x="66" y="523"/>
                    <a:pt x="66" y="523"/>
                  </a:cubicBezTo>
                  <a:cubicBezTo>
                    <a:pt x="71" y="531"/>
                    <a:pt x="71" y="531"/>
                    <a:pt x="71" y="531"/>
                  </a:cubicBezTo>
                  <a:cubicBezTo>
                    <a:pt x="71" y="531"/>
                    <a:pt x="74" y="525"/>
                    <a:pt x="76" y="525"/>
                  </a:cubicBezTo>
                  <a:cubicBezTo>
                    <a:pt x="79" y="525"/>
                    <a:pt x="81" y="536"/>
                    <a:pt x="81" y="536"/>
                  </a:cubicBezTo>
                  <a:cubicBezTo>
                    <a:pt x="81" y="536"/>
                    <a:pt x="85" y="534"/>
                    <a:pt x="87" y="534"/>
                  </a:cubicBezTo>
                  <a:cubicBezTo>
                    <a:pt x="89" y="534"/>
                    <a:pt x="93" y="535"/>
                    <a:pt x="93" y="535"/>
                  </a:cubicBezTo>
                  <a:cubicBezTo>
                    <a:pt x="104" y="525"/>
                    <a:pt x="104" y="525"/>
                    <a:pt x="104" y="525"/>
                  </a:cubicBezTo>
                  <a:cubicBezTo>
                    <a:pt x="103" y="521"/>
                    <a:pt x="103" y="521"/>
                    <a:pt x="103" y="521"/>
                  </a:cubicBezTo>
                  <a:cubicBezTo>
                    <a:pt x="103" y="521"/>
                    <a:pt x="105" y="517"/>
                    <a:pt x="113" y="516"/>
                  </a:cubicBezTo>
                  <a:cubicBezTo>
                    <a:pt x="119" y="516"/>
                    <a:pt x="123" y="520"/>
                    <a:pt x="123" y="520"/>
                  </a:cubicBezTo>
                  <a:cubicBezTo>
                    <a:pt x="131" y="523"/>
                    <a:pt x="131" y="523"/>
                    <a:pt x="131" y="523"/>
                  </a:cubicBezTo>
                  <a:cubicBezTo>
                    <a:pt x="134" y="511"/>
                    <a:pt x="134" y="511"/>
                    <a:pt x="134" y="511"/>
                  </a:cubicBezTo>
                  <a:cubicBezTo>
                    <a:pt x="137" y="508"/>
                    <a:pt x="137" y="508"/>
                    <a:pt x="137" y="508"/>
                  </a:cubicBezTo>
                  <a:cubicBezTo>
                    <a:pt x="134" y="501"/>
                    <a:pt x="134" y="501"/>
                    <a:pt x="134" y="501"/>
                  </a:cubicBezTo>
                  <a:cubicBezTo>
                    <a:pt x="140" y="458"/>
                    <a:pt x="140" y="458"/>
                    <a:pt x="140" y="458"/>
                  </a:cubicBezTo>
                  <a:cubicBezTo>
                    <a:pt x="140" y="458"/>
                    <a:pt x="136" y="452"/>
                    <a:pt x="137" y="446"/>
                  </a:cubicBezTo>
                  <a:cubicBezTo>
                    <a:pt x="137" y="440"/>
                    <a:pt x="148" y="430"/>
                    <a:pt x="148" y="430"/>
                  </a:cubicBezTo>
                  <a:cubicBezTo>
                    <a:pt x="138" y="412"/>
                    <a:pt x="138" y="412"/>
                    <a:pt x="138" y="412"/>
                  </a:cubicBezTo>
                  <a:lnTo>
                    <a:pt x="142" y="408"/>
                  </a:lnTo>
                  <a:close/>
                  <a:moveTo>
                    <a:pt x="63" y="515"/>
                  </a:moveTo>
                  <a:cubicBezTo>
                    <a:pt x="55" y="516"/>
                    <a:pt x="63" y="520"/>
                    <a:pt x="63" y="520"/>
                  </a:cubicBezTo>
                  <a:cubicBezTo>
                    <a:pt x="70" y="520"/>
                    <a:pt x="71" y="514"/>
                    <a:pt x="63" y="515"/>
                  </a:cubicBezTo>
                  <a:close/>
                  <a:moveTo>
                    <a:pt x="70" y="394"/>
                  </a:moveTo>
                  <a:cubicBezTo>
                    <a:pt x="75" y="390"/>
                    <a:pt x="71" y="383"/>
                    <a:pt x="68" y="390"/>
                  </a:cubicBezTo>
                  <a:cubicBezTo>
                    <a:pt x="65" y="396"/>
                    <a:pt x="70" y="394"/>
                    <a:pt x="70" y="394"/>
                  </a:cubicBezTo>
                  <a:close/>
                  <a:moveTo>
                    <a:pt x="261" y="671"/>
                  </a:moveTo>
                  <a:cubicBezTo>
                    <a:pt x="255" y="666"/>
                    <a:pt x="256" y="671"/>
                    <a:pt x="256" y="671"/>
                  </a:cubicBezTo>
                  <a:cubicBezTo>
                    <a:pt x="256" y="675"/>
                    <a:pt x="256" y="675"/>
                    <a:pt x="256" y="675"/>
                  </a:cubicBezTo>
                  <a:cubicBezTo>
                    <a:pt x="264" y="678"/>
                    <a:pt x="266" y="675"/>
                    <a:pt x="261" y="671"/>
                  </a:cubicBezTo>
                  <a:close/>
                  <a:moveTo>
                    <a:pt x="277" y="598"/>
                  </a:moveTo>
                  <a:cubicBezTo>
                    <a:pt x="271" y="597"/>
                    <a:pt x="271" y="599"/>
                    <a:pt x="271" y="599"/>
                  </a:cubicBezTo>
                  <a:cubicBezTo>
                    <a:pt x="274" y="600"/>
                    <a:pt x="274" y="600"/>
                    <a:pt x="274" y="600"/>
                  </a:cubicBezTo>
                  <a:cubicBezTo>
                    <a:pt x="277" y="601"/>
                    <a:pt x="281" y="598"/>
                    <a:pt x="277" y="598"/>
                  </a:cubicBezTo>
                  <a:close/>
                  <a:moveTo>
                    <a:pt x="413" y="564"/>
                  </a:moveTo>
                  <a:cubicBezTo>
                    <a:pt x="415" y="564"/>
                    <a:pt x="418" y="562"/>
                    <a:pt x="413" y="562"/>
                  </a:cubicBezTo>
                  <a:cubicBezTo>
                    <a:pt x="409" y="562"/>
                    <a:pt x="413" y="564"/>
                    <a:pt x="413" y="564"/>
                  </a:cubicBezTo>
                  <a:close/>
                  <a:moveTo>
                    <a:pt x="263" y="595"/>
                  </a:moveTo>
                  <a:cubicBezTo>
                    <a:pt x="261" y="595"/>
                    <a:pt x="261" y="598"/>
                    <a:pt x="261" y="598"/>
                  </a:cubicBezTo>
                  <a:cubicBezTo>
                    <a:pt x="264" y="599"/>
                    <a:pt x="265" y="596"/>
                    <a:pt x="263" y="595"/>
                  </a:cubicBezTo>
                  <a:close/>
                  <a:moveTo>
                    <a:pt x="589" y="436"/>
                  </a:moveTo>
                  <a:cubicBezTo>
                    <a:pt x="585" y="435"/>
                    <a:pt x="585" y="435"/>
                    <a:pt x="585" y="435"/>
                  </a:cubicBezTo>
                  <a:cubicBezTo>
                    <a:pt x="581" y="427"/>
                    <a:pt x="581" y="427"/>
                    <a:pt x="581" y="427"/>
                  </a:cubicBezTo>
                  <a:cubicBezTo>
                    <a:pt x="573" y="416"/>
                    <a:pt x="573" y="416"/>
                    <a:pt x="573" y="416"/>
                  </a:cubicBezTo>
                  <a:cubicBezTo>
                    <a:pt x="567" y="417"/>
                    <a:pt x="567" y="417"/>
                    <a:pt x="567" y="417"/>
                  </a:cubicBezTo>
                  <a:cubicBezTo>
                    <a:pt x="560" y="410"/>
                    <a:pt x="560" y="410"/>
                    <a:pt x="560" y="410"/>
                  </a:cubicBezTo>
                  <a:cubicBezTo>
                    <a:pt x="560" y="410"/>
                    <a:pt x="562" y="407"/>
                    <a:pt x="558" y="405"/>
                  </a:cubicBezTo>
                  <a:cubicBezTo>
                    <a:pt x="552" y="402"/>
                    <a:pt x="549" y="402"/>
                    <a:pt x="549" y="402"/>
                  </a:cubicBezTo>
                  <a:cubicBezTo>
                    <a:pt x="543" y="398"/>
                    <a:pt x="543" y="398"/>
                    <a:pt x="543" y="398"/>
                  </a:cubicBezTo>
                  <a:cubicBezTo>
                    <a:pt x="540" y="399"/>
                    <a:pt x="540" y="399"/>
                    <a:pt x="540" y="399"/>
                  </a:cubicBezTo>
                  <a:cubicBezTo>
                    <a:pt x="528" y="394"/>
                    <a:pt x="528" y="394"/>
                    <a:pt x="528" y="394"/>
                  </a:cubicBezTo>
                  <a:cubicBezTo>
                    <a:pt x="525" y="390"/>
                    <a:pt x="525" y="390"/>
                    <a:pt x="525" y="390"/>
                  </a:cubicBezTo>
                  <a:cubicBezTo>
                    <a:pt x="516" y="386"/>
                    <a:pt x="516" y="386"/>
                    <a:pt x="516" y="386"/>
                  </a:cubicBezTo>
                  <a:cubicBezTo>
                    <a:pt x="513" y="383"/>
                    <a:pt x="513" y="383"/>
                    <a:pt x="513" y="383"/>
                  </a:cubicBezTo>
                  <a:cubicBezTo>
                    <a:pt x="492" y="377"/>
                    <a:pt x="492" y="377"/>
                    <a:pt x="492" y="377"/>
                  </a:cubicBezTo>
                  <a:cubicBezTo>
                    <a:pt x="489" y="378"/>
                    <a:pt x="489" y="378"/>
                    <a:pt x="489" y="378"/>
                  </a:cubicBezTo>
                  <a:cubicBezTo>
                    <a:pt x="472" y="369"/>
                    <a:pt x="472" y="369"/>
                    <a:pt x="472" y="369"/>
                  </a:cubicBezTo>
                  <a:cubicBezTo>
                    <a:pt x="467" y="369"/>
                    <a:pt x="467" y="369"/>
                    <a:pt x="467" y="369"/>
                  </a:cubicBezTo>
                  <a:cubicBezTo>
                    <a:pt x="467" y="369"/>
                    <a:pt x="450" y="361"/>
                    <a:pt x="448" y="357"/>
                  </a:cubicBezTo>
                  <a:cubicBezTo>
                    <a:pt x="447" y="352"/>
                    <a:pt x="451" y="349"/>
                    <a:pt x="454" y="347"/>
                  </a:cubicBezTo>
                  <a:cubicBezTo>
                    <a:pt x="458" y="345"/>
                    <a:pt x="462" y="341"/>
                    <a:pt x="462" y="341"/>
                  </a:cubicBezTo>
                  <a:cubicBezTo>
                    <a:pt x="461" y="334"/>
                    <a:pt x="461" y="334"/>
                    <a:pt x="461" y="334"/>
                  </a:cubicBezTo>
                  <a:cubicBezTo>
                    <a:pt x="461" y="334"/>
                    <a:pt x="457" y="330"/>
                    <a:pt x="452" y="330"/>
                  </a:cubicBezTo>
                  <a:cubicBezTo>
                    <a:pt x="448" y="329"/>
                    <a:pt x="437" y="332"/>
                    <a:pt x="432" y="333"/>
                  </a:cubicBezTo>
                  <a:cubicBezTo>
                    <a:pt x="407" y="333"/>
                    <a:pt x="407" y="333"/>
                    <a:pt x="407" y="333"/>
                  </a:cubicBezTo>
                  <a:cubicBezTo>
                    <a:pt x="405" y="331"/>
                    <a:pt x="405" y="331"/>
                    <a:pt x="405" y="331"/>
                  </a:cubicBezTo>
                  <a:cubicBezTo>
                    <a:pt x="390" y="323"/>
                    <a:pt x="390" y="323"/>
                    <a:pt x="390" y="323"/>
                  </a:cubicBezTo>
                  <a:cubicBezTo>
                    <a:pt x="388" y="318"/>
                    <a:pt x="388" y="318"/>
                    <a:pt x="388" y="318"/>
                  </a:cubicBezTo>
                  <a:cubicBezTo>
                    <a:pt x="380" y="316"/>
                    <a:pt x="380" y="316"/>
                    <a:pt x="380" y="316"/>
                  </a:cubicBezTo>
                  <a:cubicBezTo>
                    <a:pt x="371" y="306"/>
                    <a:pt x="371" y="306"/>
                    <a:pt x="371" y="306"/>
                  </a:cubicBezTo>
                  <a:cubicBezTo>
                    <a:pt x="366" y="304"/>
                    <a:pt x="366" y="304"/>
                    <a:pt x="366" y="304"/>
                  </a:cubicBezTo>
                  <a:cubicBezTo>
                    <a:pt x="363" y="300"/>
                    <a:pt x="363" y="300"/>
                    <a:pt x="363" y="300"/>
                  </a:cubicBezTo>
                  <a:cubicBezTo>
                    <a:pt x="356" y="296"/>
                    <a:pt x="356" y="296"/>
                    <a:pt x="356" y="296"/>
                  </a:cubicBezTo>
                  <a:cubicBezTo>
                    <a:pt x="350" y="285"/>
                    <a:pt x="350" y="285"/>
                    <a:pt x="350" y="285"/>
                  </a:cubicBezTo>
                  <a:cubicBezTo>
                    <a:pt x="350" y="278"/>
                    <a:pt x="350" y="278"/>
                    <a:pt x="350" y="278"/>
                  </a:cubicBezTo>
                  <a:cubicBezTo>
                    <a:pt x="346" y="273"/>
                    <a:pt x="346" y="273"/>
                    <a:pt x="346" y="273"/>
                  </a:cubicBezTo>
                  <a:cubicBezTo>
                    <a:pt x="346" y="273"/>
                    <a:pt x="346" y="262"/>
                    <a:pt x="343" y="257"/>
                  </a:cubicBezTo>
                  <a:cubicBezTo>
                    <a:pt x="341" y="252"/>
                    <a:pt x="332" y="235"/>
                    <a:pt x="332" y="235"/>
                  </a:cubicBezTo>
                  <a:cubicBezTo>
                    <a:pt x="333" y="233"/>
                    <a:pt x="333" y="233"/>
                    <a:pt x="333" y="233"/>
                  </a:cubicBezTo>
                  <a:cubicBezTo>
                    <a:pt x="327" y="230"/>
                    <a:pt x="327" y="230"/>
                    <a:pt x="327" y="230"/>
                  </a:cubicBezTo>
                  <a:cubicBezTo>
                    <a:pt x="318" y="227"/>
                    <a:pt x="318" y="227"/>
                    <a:pt x="318" y="227"/>
                  </a:cubicBezTo>
                  <a:cubicBezTo>
                    <a:pt x="297" y="209"/>
                    <a:pt x="297" y="209"/>
                    <a:pt x="297" y="209"/>
                  </a:cubicBezTo>
                  <a:cubicBezTo>
                    <a:pt x="287" y="206"/>
                    <a:pt x="287" y="206"/>
                    <a:pt x="287" y="206"/>
                  </a:cubicBezTo>
                  <a:cubicBezTo>
                    <a:pt x="271" y="189"/>
                    <a:pt x="271" y="189"/>
                    <a:pt x="271" y="189"/>
                  </a:cubicBezTo>
                  <a:cubicBezTo>
                    <a:pt x="268" y="164"/>
                    <a:pt x="268" y="164"/>
                    <a:pt x="268" y="164"/>
                  </a:cubicBezTo>
                  <a:cubicBezTo>
                    <a:pt x="265" y="160"/>
                    <a:pt x="265" y="160"/>
                    <a:pt x="265" y="160"/>
                  </a:cubicBezTo>
                  <a:cubicBezTo>
                    <a:pt x="270" y="148"/>
                    <a:pt x="270" y="148"/>
                    <a:pt x="270" y="148"/>
                  </a:cubicBezTo>
                  <a:cubicBezTo>
                    <a:pt x="270" y="148"/>
                    <a:pt x="277" y="146"/>
                    <a:pt x="278" y="141"/>
                  </a:cubicBezTo>
                  <a:cubicBezTo>
                    <a:pt x="279" y="136"/>
                    <a:pt x="269" y="134"/>
                    <a:pt x="269" y="134"/>
                  </a:cubicBezTo>
                  <a:cubicBezTo>
                    <a:pt x="269" y="134"/>
                    <a:pt x="269" y="129"/>
                    <a:pt x="267" y="127"/>
                  </a:cubicBezTo>
                  <a:cubicBezTo>
                    <a:pt x="266" y="124"/>
                    <a:pt x="261" y="121"/>
                    <a:pt x="261" y="121"/>
                  </a:cubicBezTo>
                  <a:cubicBezTo>
                    <a:pt x="261" y="121"/>
                    <a:pt x="265" y="118"/>
                    <a:pt x="266" y="117"/>
                  </a:cubicBezTo>
                  <a:cubicBezTo>
                    <a:pt x="268" y="116"/>
                    <a:pt x="267" y="111"/>
                    <a:pt x="267" y="111"/>
                  </a:cubicBezTo>
                  <a:cubicBezTo>
                    <a:pt x="271" y="109"/>
                    <a:pt x="271" y="109"/>
                    <a:pt x="271" y="109"/>
                  </a:cubicBezTo>
                  <a:cubicBezTo>
                    <a:pt x="271" y="111"/>
                    <a:pt x="271" y="111"/>
                    <a:pt x="271" y="111"/>
                  </a:cubicBezTo>
                  <a:cubicBezTo>
                    <a:pt x="271" y="111"/>
                    <a:pt x="281" y="109"/>
                    <a:pt x="286" y="106"/>
                  </a:cubicBezTo>
                  <a:cubicBezTo>
                    <a:pt x="293" y="102"/>
                    <a:pt x="296" y="97"/>
                    <a:pt x="296" y="97"/>
                  </a:cubicBezTo>
                  <a:cubicBezTo>
                    <a:pt x="303" y="97"/>
                    <a:pt x="303" y="97"/>
                    <a:pt x="303" y="97"/>
                  </a:cubicBezTo>
                  <a:cubicBezTo>
                    <a:pt x="306" y="94"/>
                    <a:pt x="306" y="94"/>
                    <a:pt x="306" y="94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5" y="89"/>
                    <a:pt x="305" y="89"/>
                    <a:pt x="305" y="89"/>
                  </a:cubicBezTo>
                  <a:cubicBezTo>
                    <a:pt x="323" y="93"/>
                    <a:pt x="323" y="93"/>
                    <a:pt x="323" y="93"/>
                  </a:cubicBezTo>
                  <a:cubicBezTo>
                    <a:pt x="322" y="90"/>
                    <a:pt x="322" y="90"/>
                    <a:pt x="322" y="90"/>
                  </a:cubicBezTo>
                  <a:cubicBezTo>
                    <a:pt x="322" y="90"/>
                    <a:pt x="326" y="90"/>
                    <a:pt x="329" y="91"/>
                  </a:cubicBezTo>
                  <a:cubicBezTo>
                    <a:pt x="332" y="91"/>
                    <a:pt x="334" y="99"/>
                    <a:pt x="334" y="99"/>
                  </a:cubicBezTo>
                  <a:cubicBezTo>
                    <a:pt x="334" y="99"/>
                    <a:pt x="339" y="96"/>
                    <a:pt x="339" y="92"/>
                  </a:cubicBezTo>
                  <a:cubicBezTo>
                    <a:pt x="339" y="86"/>
                    <a:pt x="327" y="86"/>
                    <a:pt x="327" y="86"/>
                  </a:cubicBezTo>
                  <a:cubicBezTo>
                    <a:pt x="327" y="86"/>
                    <a:pt x="331" y="75"/>
                    <a:pt x="330" y="73"/>
                  </a:cubicBezTo>
                  <a:cubicBezTo>
                    <a:pt x="329" y="70"/>
                    <a:pt x="321" y="76"/>
                    <a:pt x="321" y="76"/>
                  </a:cubicBezTo>
                  <a:cubicBezTo>
                    <a:pt x="320" y="70"/>
                    <a:pt x="320" y="70"/>
                    <a:pt x="320" y="70"/>
                  </a:cubicBezTo>
                  <a:cubicBezTo>
                    <a:pt x="320" y="70"/>
                    <a:pt x="330" y="65"/>
                    <a:pt x="330" y="61"/>
                  </a:cubicBezTo>
                  <a:cubicBezTo>
                    <a:pt x="329" y="55"/>
                    <a:pt x="319" y="59"/>
                    <a:pt x="319" y="59"/>
                  </a:cubicBezTo>
                  <a:cubicBezTo>
                    <a:pt x="316" y="53"/>
                    <a:pt x="316" y="53"/>
                    <a:pt x="316" y="53"/>
                  </a:cubicBezTo>
                  <a:cubicBezTo>
                    <a:pt x="326" y="44"/>
                    <a:pt x="326" y="44"/>
                    <a:pt x="326" y="44"/>
                  </a:cubicBezTo>
                  <a:cubicBezTo>
                    <a:pt x="331" y="44"/>
                    <a:pt x="331" y="44"/>
                    <a:pt x="331" y="44"/>
                  </a:cubicBezTo>
                  <a:cubicBezTo>
                    <a:pt x="332" y="43"/>
                    <a:pt x="331" y="39"/>
                    <a:pt x="330" y="38"/>
                  </a:cubicBezTo>
                  <a:cubicBezTo>
                    <a:pt x="315" y="35"/>
                    <a:pt x="315" y="35"/>
                    <a:pt x="315" y="35"/>
                  </a:cubicBezTo>
                  <a:cubicBezTo>
                    <a:pt x="309" y="37"/>
                    <a:pt x="309" y="37"/>
                    <a:pt x="309" y="37"/>
                  </a:cubicBezTo>
                  <a:cubicBezTo>
                    <a:pt x="306" y="34"/>
                    <a:pt x="306" y="34"/>
                    <a:pt x="306" y="34"/>
                  </a:cubicBezTo>
                  <a:cubicBezTo>
                    <a:pt x="290" y="34"/>
                    <a:pt x="290" y="34"/>
                    <a:pt x="290" y="34"/>
                  </a:cubicBezTo>
                  <a:cubicBezTo>
                    <a:pt x="288" y="31"/>
                    <a:pt x="288" y="31"/>
                    <a:pt x="288" y="31"/>
                  </a:cubicBezTo>
                  <a:cubicBezTo>
                    <a:pt x="271" y="30"/>
                    <a:pt x="271" y="30"/>
                    <a:pt x="271" y="30"/>
                  </a:cubicBezTo>
                  <a:cubicBezTo>
                    <a:pt x="268" y="22"/>
                    <a:pt x="268" y="22"/>
                    <a:pt x="268" y="22"/>
                  </a:cubicBezTo>
                  <a:cubicBezTo>
                    <a:pt x="265" y="21"/>
                    <a:pt x="265" y="21"/>
                    <a:pt x="265" y="21"/>
                  </a:cubicBezTo>
                  <a:cubicBezTo>
                    <a:pt x="265" y="21"/>
                    <a:pt x="266" y="17"/>
                    <a:pt x="264" y="16"/>
                  </a:cubicBezTo>
                  <a:cubicBezTo>
                    <a:pt x="262" y="15"/>
                    <a:pt x="260" y="17"/>
                    <a:pt x="260" y="17"/>
                  </a:cubicBezTo>
                  <a:cubicBezTo>
                    <a:pt x="257" y="8"/>
                    <a:pt x="257" y="8"/>
                    <a:pt x="257" y="8"/>
                  </a:cubicBezTo>
                  <a:cubicBezTo>
                    <a:pt x="257" y="8"/>
                    <a:pt x="264" y="4"/>
                    <a:pt x="262" y="2"/>
                  </a:cubicBezTo>
                  <a:cubicBezTo>
                    <a:pt x="260" y="0"/>
                    <a:pt x="254" y="6"/>
                    <a:pt x="254" y="6"/>
                  </a:cubicBezTo>
                  <a:cubicBezTo>
                    <a:pt x="250" y="4"/>
                    <a:pt x="250" y="4"/>
                    <a:pt x="250" y="4"/>
                  </a:cubicBezTo>
                  <a:cubicBezTo>
                    <a:pt x="241" y="13"/>
                    <a:pt x="241" y="13"/>
                    <a:pt x="241" y="13"/>
                  </a:cubicBezTo>
                  <a:cubicBezTo>
                    <a:pt x="227" y="7"/>
                    <a:pt x="227" y="7"/>
                    <a:pt x="227" y="7"/>
                  </a:cubicBezTo>
                  <a:cubicBezTo>
                    <a:pt x="224" y="12"/>
                    <a:pt x="224" y="12"/>
                    <a:pt x="224" y="12"/>
                  </a:cubicBezTo>
                  <a:cubicBezTo>
                    <a:pt x="224" y="12"/>
                    <a:pt x="222" y="11"/>
                    <a:pt x="213" y="12"/>
                  </a:cubicBezTo>
                  <a:cubicBezTo>
                    <a:pt x="204" y="13"/>
                    <a:pt x="210" y="21"/>
                    <a:pt x="210" y="21"/>
                  </a:cubicBezTo>
                  <a:cubicBezTo>
                    <a:pt x="206" y="26"/>
                    <a:pt x="206" y="26"/>
                    <a:pt x="206" y="26"/>
                  </a:cubicBezTo>
                  <a:cubicBezTo>
                    <a:pt x="194" y="23"/>
                    <a:pt x="194" y="23"/>
                    <a:pt x="194" y="23"/>
                  </a:cubicBezTo>
                  <a:cubicBezTo>
                    <a:pt x="194" y="23"/>
                    <a:pt x="194" y="19"/>
                    <a:pt x="190" y="17"/>
                  </a:cubicBezTo>
                  <a:cubicBezTo>
                    <a:pt x="187" y="16"/>
                    <a:pt x="185" y="20"/>
                    <a:pt x="185" y="20"/>
                  </a:cubicBezTo>
                  <a:cubicBezTo>
                    <a:pt x="182" y="20"/>
                    <a:pt x="182" y="20"/>
                    <a:pt x="182" y="20"/>
                  </a:cubicBezTo>
                  <a:cubicBezTo>
                    <a:pt x="179" y="34"/>
                    <a:pt x="179" y="34"/>
                    <a:pt x="179" y="34"/>
                  </a:cubicBezTo>
                  <a:cubicBezTo>
                    <a:pt x="182" y="34"/>
                    <a:pt x="182" y="34"/>
                    <a:pt x="182" y="34"/>
                  </a:cubicBezTo>
                  <a:cubicBezTo>
                    <a:pt x="182" y="41"/>
                    <a:pt x="182" y="41"/>
                    <a:pt x="182" y="41"/>
                  </a:cubicBezTo>
                  <a:cubicBezTo>
                    <a:pt x="172" y="38"/>
                    <a:pt x="172" y="38"/>
                    <a:pt x="172" y="38"/>
                  </a:cubicBezTo>
                  <a:cubicBezTo>
                    <a:pt x="171" y="32"/>
                    <a:pt x="171" y="32"/>
                    <a:pt x="171" y="32"/>
                  </a:cubicBezTo>
                  <a:cubicBezTo>
                    <a:pt x="171" y="32"/>
                    <a:pt x="169" y="31"/>
                    <a:pt x="163" y="37"/>
                  </a:cubicBezTo>
                  <a:cubicBezTo>
                    <a:pt x="157" y="43"/>
                    <a:pt x="163" y="47"/>
                    <a:pt x="163" y="47"/>
                  </a:cubicBezTo>
                  <a:cubicBezTo>
                    <a:pt x="166" y="47"/>
                    <a:pt x="166" y="47"/>
                    <a:pt x="166" y="47"/>
                  </a:cubicBezTo>
                  <a:cubicBezTo>
                    <a:pt x="168" y="48"/>
                    <a:pt x="168" y="48"/>
                    <a:pt x="168" y="48"/>
                  </a:cubicBezTo>
                  <a:cubicBezTo>
                    <a:pt x="165" y="53"/>
                    <a:pt x="165" y="53"/>
                    <a:pt x="165" y="53"/>
                  </a:cubicBezTo>
                  <a:cubicBezTo>
                    <a:pt x="165" y="60"/>
                    <a:pt x="165" y="60"/>
                    <a:pt x="165" y="60"/>
                  </a:cubicBezTo>
                  <a:cubicBezTo>
                    <a:pt x="163" y="60"/>
                    <a:pt x="163" y="60"/>
                    <a:pt x="163" y="60"/>
                  </a:cubicBezTo>
                  <a:cubicBezTo>
                    <a:pt x="162" y="58"/>
                    <a:pt x="162" y="58"/>
                    <a:pt x="162" y="58"/>
                  </a:cubicBezTo>
                  <a:cubicBezTo>
                    <a:pt x="159" y="54"/>
                    <a:pt x="159" y="54"/>
                    <a:pt x="159" y="54"/>
                  </a:cubicBezTo>
                  <a:cubicBezTo>
                    <a:pt x="157" y="50"/>
                    <a:pt x="157" y="50"/>
                    <a:pt x="157" y="50"/>
                  </a:cubicBezTo>
                  <a:cubicBezTo>
                    <a:pt x="148" y="52"/>
                    <a:pt x="148" y="52"/>
                    <a:pt x="148" y="52"/>
                  </a:cubicBezTo>
                  <a:cubicBezTo>
                    <a:pt x="148" y="52"/>
                    <a:pt x="145" y="57"/>
                    <a:pt x="139" y="54"/>
                  </a:cubicBezTo>
                  <a:cubicBezTo>
                    <a:pt x="134" y="51"/>
                    <a:pt x="135" y="41"/>
                    <a:pt x="135" y="41"/>
                  </a:cubicBezTo>
                  <a:cubicBezTo>
                    <a:pt x="132" y="43"/>
                    <a:pt x="132" y="43"/>
                    <a:pt x="132" y="43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5" y="46"/>
                    <a:pt x="125" y="46"/>
                    <a:pt x="125" y="46"/>
                  </a:cubicBezTo>
                  <a:cubicBezTo>
                    <a:pt x="128" y="48"/>
                    <a:pt x="128" y="48"/>
                    <a:pt x="128" y="48"/>
                  </a:cubicBezTo>
                  <a:cubicBezTo>
                    <a:pt x="128" y="48"/>
                    <a:pt x="128" y="51"/>
                    <a:pt x="125" y="57"/>
                  </a:cubicBezTo>
                  <a:cubicBezTo>
                    <a:pt x="123" y="62"/>
                    <a:pt x="117" y="66"/>
                    <a:pt x="117" y="66"/>
                  </a:cubicBezTo>
                  <a:cubicBezTo>
                    <a:pt x="116" y="69"/>
                    <a:pt x="116" y="69"/>
                    <a:pt x="116" y="69"/>
                  </a:cubicBezTo>
                  <a:cubicBezTo>
                    <a:pt x="112" y="73"/>
                    <a:pt x="112" y="73"/>
                    <a:pt x="112" y="73"/>
                  </a:cubicBezTo>
                  <a:cubicBezTo>
                    <a:pt x="113" y="77"/>
                    <a:pt x="113" y="77"/>
                    <a:pt x="113" y="77"/>
                  </a:cubicBezTo>
                  <a:cubicBezTo>
                    <a:pt x="115" y="79"/>
                    <a:pt x="115" y="79"/>
                    <a:pt x="115" y="79"/>
                  </a:cubicBezTo>
                  <a:cubicBezTo>
                    <a:pt x="114" y="84"/>
                    <a:pt x="114" y="84"/>
                    <a:pt x="114" y="84"/>
                  </a:cubicBezTo>
                  <a:cubicBezTo>
                    <a:pt x="110" y="83"/>
                    <a:pt x="110" y="83"/>
                    <a:pt x="110" y="83"/>
                  </a:cubicBezTo>
                  <a:cubicBezTo>
                    <a:pt x="106" y="74"/>
                    <a:pt x="106" y="74"/>
                    <a:pt x="106" y="74"/>
                  </a:cubicBezTo>
                  <a:cubicBezTo>
                    <a:pt x="104" y="71"/>
                    <a:pt x="104" y="71"/>
                    <a:pt x="104" y="71"/>
                  </a:cubicBezTo>
                  <a:cubicBezTo>
                    <a:pt x="107" y="69"/>
                    <a:pt x="107" y="69"/>
                    <a:pt x="107" y="69"/>
                  </a:cubicBezTo>
                  <a:cubicBezTo>
                    <a:pt x="104" y="66"/>
                    <a:pt x="104" y="66"/>
                    <a:pt x="104" y="66"/>
                  </a:cubicBezTo>
                  <a:cubicBezTo>
                    <a:pt x="104" y="66"/>
                    <a:pt x="99" y="67"/>
                    <a:pt x="96" y="65"/>
                  </a:cubicBezTo>
                  <a:cubicBezTo>
                    <a:pt x="92" y="63"/>
                    <a:pt x="93" y="61"/>
                    <a:pt x="93" y="60"/>
                  </a:cubicBezTo>
                  <a:cubicBezTo>
                    <a:pt x="93" y="59"/>
                    <a:pt x="89" y="58"/>
                    <a:pt x="87" y="54"/>
                  </a:cubicBezTo>
                  <a:cubicBezTo>
                    <a:pt x="85" y="51"/>
                    <a:pt x="91" y="45"/>
                    <a:pt x="91" y="45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5" y="62"/>
                    <a:pt x="75" y="62"/>
                    <a:pt x="75" y="62"/>
                  </a:cubicBezTo>
                  <a:cubicBezTo>
                    <a:pt x="75" y="62"/>
                    <a:pt x="72" y="65"/>
                    <a:pt x="69" y="66"/>
                  </a:cubicBezTo>
                  <a:cubicBezTo>
                    <a:pt x="67" y="67"/>
                    <a:pt x="68" y="70"/>
                    <a:pt x="67" y="71"/>
                  </a:cubicBezTo>
                  <a:cubicBezTo>
                    <a:pt x="66" y="73"/>
                    <a:pt x="63" y="73"/>
                    <a:pt x="61" y="73"/>
                  </a:cubicBezTo>
                  <a:cubicBezTo>
                    <a:pt x="60" y="73"/>
                    <a:pt x="61" y="77"/>
                    <a:pt x="57" y="77"/>
                  </a:cubicBezTo>
                  <a:cubicBezTo>
                    <a:pt x="54" y="77"/>
                    <a:pt x="47" y="71"/>
                    <a:pt x="46" y="71"/>
                  </a:cubicBezTo>
                  <a:cubicBezTo>
                    <a:pt x="43" y="71"/>
                    <a:pt x="42" y="76"/>
                    <a:pt x="39" y="76"/>
                  </a:cubicBezTo>
                  <a:cubicBezTo>
                    <a:pt x="36" y="77"/>
                    <a:pt x="35" y="76"/>
                    <a:pt x="33" y="75"/>
                  </a:cubicBezTo>
                  <a:cubicBezTo>
                    <a:pt x="32" y="75"/>
                    <a:pt x="32" y="78"/>
                    <a:pt x="27" y="79"/>
                  </a:cubicBezTo>
                  <a:cubicBezTo>
                    <a:pt x="25" y="79"/>
                    <a:pt x="23" y="78"/>
                    <a:pt x="23" y="77"/>
                  </a:cubicBezTo>
                  <a:cubicBezTo>
                    <a:pt x="21" y="80"/>
                    <a:pt x="15" y="79"/>
                    <a:pt x="11" y="84"/>
                  </a:cubicBezTo>
                  <a:cubicBezTo>
                    <a:pt x="8" y="91"/>
                    <a:pt x="19" y="92"/>
                    <a:pt x="19" y="92"/>
                  </a:cubicBezTo>
                  <a:cubicBezTo>
                    <a:pt x="19" y="104"/>
                    <a:pt x="19" y="104"/>
                    <a:pt x="19" y="104"/>
                  </a:cubicBezTo>
                  <a:cubicBezTo>
                    <a:pt x="19" y="106"/>
                    <a:pt x="21" y="104"/>
                    <a:pt x="24" y="106"/>
                  </a:cubicBezTo>
                  <a:cubicBezTo>
                    <a:pt x="26" y="108"/>
                    <a:pt x="26" y="109"/>
                    <a:pt x="24" y="116"/>
                  </a:cubicBezTo>
                  <a:cubicBezTo>
                    <a:pt x="23" y="123"/>
                    <a:pt x="10" y="126"/>
                    <a:pt x="10" y="126"/>
                  </a:cubicBezTo>
                  <a:cubicBezTo>
                    <a:pt x="6" y="125"/>
                    <a:pt x="6" y="125"/>
                    <a:pt x="6" y="125"/>
                  </a:cubicBezTo>
                  <a:cubicBezTo>
                    <a:pt x="6" y="125"/>
                    <a:pt x="1" y="126"/>
                    <a:pt x="1" y="131"/>
                  </a:cubicBezTo>
                  <a:cubicBezTo>
                    <a:pt x="0" y="138"/>
                    <a:pt x="5" y="132"/>
                    <a:pt x="5" y="132"/>
                  </a:cubicBezTo>
                  <a:cubicBezTo>
                    <a:pt x="5" y="132"/>
                    <a:pt x="5" y="133"/>
                    <a:pt x="8" y="141"/>
                  </a:cubicBezTo>
                  <a:cubicBezTo>
                    <a:pt x="10" y="147"/>
                    <a:pt x="17" y="143"/>
                    <a:pt x="17" y="143"/>
                  </a:cubicBezTo>
                  <a:cubicBezTo>
                    <a:pt x="18" y="155"/>
                    <a:pt x="18" y="155"/>
                    <a:pt x="18" y="155"/>
                  </a:cubicBezTo>
                  <a:cubicBezTo>
                    <a:pt x="18" y="155"/>
                    <a:pt x="17" y="158"/>
                    <a:pt x="14" y="159"/>
                  </a:cubicBezTo>
                  <a:cubicBezTo>
                    <a:pt x="11" y="161"/>
                    <a:pt x="8" y="170"/>
                    <a:pt x="14" y="178"/>
                  </a:cubicBezTo>
                  <a:cubicBezTo>
                    <a:pt x="18" y="187"/>
                    <a:pt x="23" y="190"/>
                    <a:pt x="30" y="192"/>
                  </a:cubicBezTo>
                  <a:cubicBezTo>
                    <a:pt x="35" y="194"/>
                    <a:pt x="43" y="190"/>
                    <a:pt x="46" y="190"/>
                  </a:cubicBezTo>
                  <a:cubicBezTo>
                    <a:pt x="47" y="190"/>
                    <a:pt x="49" y="192"/>
                    <a:pt x="47" y="200"/>
                  </a:cubicBezTo>
                  <a:cubicBezTo>
                    <a:pt x="43" y="208"/>
                    <a:pt x="36" y="209"/>
                    <a:pt x="36" y="209"/>
                  </a:cubicBezTo>
                  <a:cubicBezTo>
                    <a:pt x="40" y="218"/>
                    <a:pt x="40" y="218"/>
                    <a:pt x="40" y="218"/>
                  </a:cubicBezTo>
                  <a:cubicBezTo>
                    <a:pt x="40" y="218"/>
                    <a:pt x="51" y="218"/>
                    <a:pt x="57" y="216"/>
                  </a:cubicBezTo>
                  <a:cubicBezTo>
                    <a:pt x="63" y="213"/>
                    <a:pt x="71" y="208"/>
                    <a:pt x="71" y="208"/>
                  </a:cubicBezTo>
                  <a:cubicBezTo>
                    <a:pt x="71" y="208"/>
                    <a:pt x="73" y="200"/>
                    <a:pt x="76" y="195"/>
                  </a:cubicBezTo>
                  <a:cubicBezTo>
                    <a:pt x="79" y="191"/>
                    <a:pt x="89" y="180"/>
                    <a:pt x="97" y="177"/>
                  </a:cubicBezTo>
                  <a:cubicBezTo>
                    <a:pt x="104" y="175"/>
                    <a:pt x="116" y="180"/>
                    <a:pt x="116" y="180"/>
                  </a:cubicBezTo>
                  <a:cubicBezTo>
                    <a:pt x="118" y="184"/>
                    <a:pt x="118" y="184"/>
                    <a:pt x="118" y="184"/>
                  </a:cubicBezTo>
                  <a:cubicBezTo>
                    <a:pt x="122" y="183"/>
                    <a:pt x="122" y="183"/>
                    <a:pt x="122" y="183"/>
                  </a:cubicBezTo>
                  <a:cubicBezTo>
                    <a:pt x="133" y="189"/>
                    <a:pt x="133" y="189"/>
                    <a:pt x="133" y="189"/>
                  </a:cubicBezTo>
                  <a:cubicBezTo>
                    <a:pt x="149" y="199"/>
                    <a:pt x="149" y="199"/>
                    <a:pt x="149" y="199"/>
                  </a:cubicBezTo>
                  <a:cubicBezTo>
                    <a:pt x="152" y="197"/>
                    <a:pt x="152" y="197"/>
                    <a:pt x="152" y="197"/>
                  </a:cubicBezTo>
                  <a:cubicBezTo>
                    <a:pt x="168" y="211"/>
                    <a:pt x="168" y="211"/>
                    <a:pt x="168" y="211"/>
                  </a:cubicBezTo>
                  <a:cubicBezTo>
                    <a:pt x="168" y="217"/>
                    <a:pt x="168" y="217"/>
                    <a:pt x="168" y="217"/>
                  </a:cubicBezTo>
                  <a:cubicBezTo>
                    <a:pt x="171" y="238"/>
                    <a:pt x="171" y="238"/>
                    <a:pt x="171" y="238"/>
                  </a:cubicBezTo>
                  <a:cubicBezTo>
                    <a:pt x="171" y="238"/>
                    <a:pt x="179" y="248"/>
                    <a:pt x="182" y="257"/>
                  </a:cubicBezTo>
                  <a:cubicBezTo>
                    <a:pt x="186" y="267"/>
                    <a:pt x="179" y="271"/>
                    <a:pt x="179" y="271"/>
                  </a:cubicBezTo>
                  <a:cubicBezTo>
                    <a:pt x="182" y="275"/>
                    <a:pt x="182" y="275"/>
                    <a:pt x="182" y="275"/>
                  </a:cubicBezTo>
                  <a:cubicBezTo>
                    <a:pt x="182" y="275"/>
                    <a:pt x="188" y="273"/>
                    <a:pt x="192" y="275"/>
                  </a:cubicBezTo>
                  <a:cubicBezTo>
                    <a:pt x="198" y="278"/>
                    <a:pt x="192" y="284"/>
                    <a:pt x="192" y="284"/>
                  </a:cubicBezTo>
                  <a:cubicBezTo>
                    <a:pt x="201" y="286"/>
                    <a:pt x="201" y="286"/>
                    <a:pt x="201" y="286"/>
                  </a:cubicBezTo>
                  <a:cubicBezTo>
                    <a:pt x="212" y="298"/>
                    <a:pt x="212" y="298"/>
                    <a:pt x="212" y="298"/>
                  </a:cubicBezTo>
                  <a:cubicBezTo>
                    <a:pt x="217" y="303"/>
                    <a:pt x="217" y="303"/>
                    <a:pt x="217" y="303"/>
                  </a:cubicBezTo>
                  <a:cubicBezTo>
                    <a:pt x="217" y="303"/>
                    <a:pt x="214" y="303"/>
                    <a:pt x="211" y="306"/>
                  </a:cubicBezTo>
                  <a:cubicBezTo>
                    <a:pt x="208" y="310"/>
                    <a:pt x="215" y="312"/>
                    <a:pt x="215" y="312"/>
                  </a:cubicBezTo>
                  <a:cubicBezTo>
                    <a:pt x="216" y="306"/>
                    <a:pt x="216" y="306"/>
                    <a:pt x="216" y="306"/>
                  </a:cubicBezTo>
                  <a:cubicBezTo>
                    <a:pt x="220" y="306"/>
                    <a:pt x="220" y="306"/>
                    <a:pt x="220" y="306"/>
                  </a:cubicBezTo>
                  <a:cubicBezTo>
                    <a:pt x="220" y="306"/>
                    <a:pt x="227" y="310"/>
                    <a:pt x="233" y="314"/>
                  </a:cubicBezTo>
                  <a:cubicBezTo>
                    <a:pt x="240" y="318"/>
                    <a:pt x="246" y="333"/>
                    <a:pt x="246" y="333"/>
                  </a:cubicBezTo>
                  <a:cubicBezTo>
                    <a:pt x="250" y="332"/>
                    <a:pt x="250" y="332"/>
                    <a:pt x="250" y="332"/>
                  </a:cubicBezTo>
                  <a:cubicBezTo>
                    <a:pt x="252" y="334"/>
                    <a:pt x="252" y="334"/>
                    <a:pt x="252" y="334"/>
                  </a:cubicBezTo>
                  <a:cubicBezTo>
                    <a:pt x="252" y="334"/>
                    <a:pt x="257" y="335"/>
                    <a:pt x="263" y="341"/>
                  </a:cubicBezTo>
                  <a:cubicBezTo>
                    <a:pt x="267" y="345"/>
                    <a:pt x="266" y="351"/>
                    <a:pt x="266" y="351"/>
                  </a:cubicBezTo>
                  <a:cubicBezTo>
                    <a:pt x="266" y="351"/>
                    <a:pt x="273" y="353"/>
                    <a:pt x="277" y="356"/>
                  </a:cubicBezTo>
                  <a:cubicBezTo>
                    <a:pt x="280" y="359"/>
                    <a:pt x="286" y="369"/>
                    <a:pt x="286" y="369"/>
                  </a:cubicBezTo>
                  <a:cubicBezTo>
                    <a:pt x="290" y="369"/>
                    <a:pt x="290" y="369"/>
                    <a:pt x="290" y="369"/>
                  </a:cubicBezTo>
                  <a:cubicBezTo>
                    <a:pt x="290" y="369"/>
                    <a:pt x="300" y="373"/>
                    <a:pt x="303" y="375"/>
                  </a:cubicBezTo>
                  <a:cubicBezTo>
                    <a:pt x="305" y="376"/>
                    <a:pt x="309" y="383"/>
                    <a:pt x="309" y="383"/>
                  </a:cubicBezTo>
                  <a:cubicBezTo>
                    <a:pt x="310" y="384"/>
                    <a:pt x="310" y="384"/>
                    <a:pt x="310" y="384"/>
                  </a:cubicBezTo>
                  <a:cubicBezTo>
                    <a:pt x="310" y="384"/>
                    <a:pt x="314" y="380"/>
                    <a:pt x="319" y="378"/>
                  </a:cubicBezTo>
                  <a:cubicBezTo>
                    <a:pt x="325" y="377"/>
                    <a:pt x="335" y="383"/>
                    <a:pt x="335" y="383"/>
                  </a:cubicBezTo>
                  <a:cubicBezTo>
                    <a:pt x="335" y="383"/>
                    <a:pt x="338" y="377"/>
                    <a:pt x="346" y="384"/>
                  </a:cubicBezTo>
                  <a:cubicBezTo>
                    <a:pt x="353" y="391"/>
                    <a:pt x="354" y="398"/>
                    <a:pt x="354" y="398"/>
                  </a:cubicBezTo>
                  <a:cubicBezTo>
                    <a:pt x="354" y="398"/>
                    <a:pt x="359" y="400"/>
                    <a:pt x="360" y="402"/>
                  </a:cubicBezTo>
                  <a:cubicBezTo>
                    <a:pt x="361" y="405"/>
                    <a:pt x="359" y="410"/>
                    <a:pt x="359" y="410"/>
                  </a:cubicBezTo>
                  <a:cubicBezTo>
                    <a:pt x="361" y="411"/>
                    <a:pt x="361" y="411"/>
                    <a:pt x="361" y="411"/>
                  </a:cubicBezTo>
                  <a:cubicBezTo>
                    <a:pt x="362" y="408"/>
                    <a:pt x="362" y="408"/>
                    <a:pt x="362" y="408"/>
                  </a:cubicBezTo>
                  <a:cubicBezTo>
                    <a:pt x="367" y="410"/>
                    <a:pt x="367" y="410"/>
                    <a:pt x="367" y="410"/>
                  </a:cubicBezTo>
                  <a:cubicBezTo>
                    <a:pt x="371" y="406"/>
                    <a:pt x="371" y="406"/>
                    <a:pt x="371" y="406"/>
                  </a:cubicBezTo>
                  <a:cubicBezTo>
                    <a:pt x="378" y="413"/>
                    <a:pt x="378" y="413"/>
                    <a:pt x="378" y="413"/>
                  </a:cubicBezTo>
                  <a:cubicBezTo>
                    <a:pt x="381" y="414"/>
                    <a:pt x="381" y="414"/>
                    <a:pt x="381" y="414"/>
                  </a:cubicBezTo>
                  <a:cubicBezTo>
                    <a:pt x="372" y="422"/>
                    <a:pt x="372" y="422"/>
                    <a:pt x="372" y="422"/>
                  </a:cubicBezTo>
                  <a:cubicBezTo>
                    <a:pt x="375" y="423"/>
                    <a:pt x="375" y="423"/>
                    <a:pt x="375" y="423"/>
                  </a:cubicBezTo>
                  <a:cubicBezTo>
                    <a:pt x="381" y="420"/>
                    <a:pt x="381" y="420"/>
                    <a:pt x="381" y="420"/>
                  </a:cubicBezTo>
                  <a:cubicBezTo>
                    <a:pt x="384" y="421"/>
                    <a:pt x="384" y="421"/>
                    <a:pt x="384" y="421"/>
                  </a:cubicBezTo>
                  <a:cubicBezTo>
                    <a:pt x="388" y="419"/>
                    <a:pt x="388" y="419"/>
                    <a:pt x="388" y="419"/>
                  </a:cubicBezTo>
                  <a:cubicBezTo>
                    <a:pt x="391" y="420"/>
                    <a:pt x="391" y="420"/>
                    <a:pt x="391" y="420"/>
                  </a:cubicBezTo>
                  <a:cubicBezTo>
                    <a:pt x="395" y="416"/>
                    <a:pt x="395" y="416"/>
                    <a:pt x="395" y="416"/>
                  </a:cubicBezTo>
                  <a:cubicBezTo>
                    <a:pt x="395" y="416"/>
                    <a:pt x="400" y="420"/>
                    <a:pt x="404" y="424"/>
                  </a:cubicBezTo>
                  <a:cubicBezTo>
                    <a:pt x="408" y="428"/>
                    <a:pt x="408" y="437"/>
                    <a:pt x="408" y="437"/>
                  </a:cubicBezTo>
                  <a:cubicBezTo>
                    <a:pt x="404" y="437"/>
                    <a:pt x="404" y="437"/>
                    <a:pt x="404" y="437"/>
                  </a:cubicBezTo>
                  <a:cubicBezTo>
                    <a:pt x="404" y="444"/>
                    <a:pt x="404" y="444"/>
                    <a:pt x="404" y="444"/>
                  </a:cubicBezTo>
                  <a:cubicBezTo>
                    <a:pt x="413" y="448"/>
                    <a:pt x="413" y="448"/>
                    <a:pt x="413" y="448"/>
                  </a:cubicBezTo>
                  <a:cubicBezTo>
                    <a:pt x="413" y="448"/>
                    <a:pt x="416" y="448"/>
                    <a:pt x="419" y="449"/>
                  </a:cubicBezTo>
                  <a:cubicBezTo>
                    <a:pt x="423" y="451"/>
                    <a:pt x="425" y="456"/>
                    <a:pt x="425" y="456"/>
                  </a:cubicBezTo>
                  <a:cubicBezTo>
                    <a:pt x="429" y="459"/>
                    <a:pt x="429" y="459"/>
                    <a:pt x="429" y="459"/>
                  </a:cubicBezTo>
                  <a:cubicBezTo>
                    <a:pt x="429" y="459"/>
                    <a:pt x="435" y="452"/>
                    <a:pt x="440" y="452"/>
                  </a:cubicBezTo>
                  <a:cubicBezTo>
                    <a:pt x="444" y="451"/>
                    <a:pt x="445" y="459"/>
                    <a:pt x="445" y="459"/>
                  </a:cubicBezTo>
                  <a:cubicBezTo>
                    <a:pt x="449" y="464"/>
                    <a:pt x="449" y="464"/>
                    <a:pt x="449" y="464"/>
                  </a:cubicBezTo>
                  <a:cubicBezTo>
                    <a:pt x="449" y="464"/>
                    <a:pt x="452" y="478"/>
                    <a:pt x="456" y="484"/>
                  </a:cubicBezTo>
                  <a:cubicBezTo>
                    <a:pt x="459" y="489"/>
                    <a:pt x="462" y="490"/>
                    <a:pt x="465" y="498"/>
                  </a:cubicBezTo>
                  <a:cubicBezTo>
                    <a:pt x="468" y="505"/>
                    <a:pt x="469" y="518"/>
                    <a:pt x="469" y="518"/>
                  </a:cubicBezTo>
                  <a:cubicBezTo>
                    <a:pt x="473" y="523"/>
                    <a:pt x="473" y="523"/>
                    <a:pt x="473" y="523"/>
                  </a:cubicBezTo>
                  <a:cubicBezTo>
                    <a:pt x="473" y="523"/>
                    <a:pt x="475" y="523"/>
                    <a:pt x="476" y="527"/>
                  </a:cubicBezTo>
                  <a:cubicBezTo>
                    <a:pt x="477" y="532"/>
                    <a:pt x="473" y="537"/>
                    <a:pt x="473" y="537"/>
                  </a:cubicBezTo>
                  <a:cubicBezTo>
                    <a:pt x="465" y="537"/>
                    <a:pt x="465" y="537"/>
                    <a:pt x="465" y="537"/>
                  </a:cubicBezTo>
                  <a:cubicBezTo>
                    <a:pt x="465" y="537"/>
                    <a:pt x="458" y="542"/>
                    <a:pt x="457" y="544"/>
                  </a:cubicBezTo>
                  <a:cubicBezTo>
                    <a:pt x="454" y="548"/>
                    <a:pt x="461" y="550"/>
                    <a:pt x="462" y="552"/>
                  </a:cubicBezTo>
                  <a:cubicBezTo>
                    <a:pt x="464" y="554"/>
                    <a:pt x="461" y="555"/>
                    <a:pt x="459" y="559"/>
                  </a:cubicBezTo>
                  <a:cubicBezTo>
                    <a:pt x="456" y="564"/>
                    <a:pt x="457" y="568"/>
                    <a:pt x="457" y="568"/>
                  </a:cubicBezTo>
                  <a:cubicBezTo>
                    <a:pt x="448" y="573"/>
                    <a:pt x="448" y="573"/>
                    <a:pt x="448" y="573"/>
                  </a:cubicBezTo>
                  <a:cubicBezTo>
                    <a:pt x="450" y="579"/>
                    <a:pt x="450" y="579"/>
                    <a:pt x="450" y="579"/>
                  </a:cubicBezTo>
                  <a:cubicBezTo>
                    <a:pt x="450" y="579"/>
                    <a:pt x="449" y="586"/>
                    <a:pt x="452" y="590"/>
                  </a:cubicBezTo>
                  <a:cubicBezTo>
                    <a:pt x="457" y="595"/>
                    <a:pt x="464" y="590"/>
                    <a:pt x="464" y="590"/>
                  </a:cubicBezTo>
                  <a:cubicBezTo>
                    <a:pt x="464" y="590"/>
                    <a:pt x="470" y="590"/>
                    <a:pt x="475" y="588"/>
                  </a:cubicBezTo>
                  <a:cubicBezTo>
                    <a:pt x="479" y="587"/>
                    <a:pt x="478" y="571"/>
                    <a:pt x="482" y="567"/>
                  </a:cubicBezTo>
                  <a:cubicBezTo>
                    <a:pt x="486" y="563"/>
                    <a:pt x="494" y="558"/>
                    <a:pt x="497" y="556"/>
                  </a:cubicBezTo>
                  <a:cubicBezTo>
                    <a:pt x="500" y="553"/>
                    <a:pt x="495" y="541"/>
                    <a:pt x="495" y="535"/>
                  </a:cubicBezTo>
                  <a:cubicBezTo>
                    <a:pt x="494" y="528"/>
                    <a:pt x="508" y="523"/>
                    <a:pt x="511" y="522"/>
                  </a:cubicBezTo>
                  <a:cubicBezTo>
                    <a:pt x="515" y="521"/>
                    <a:pt x="519" y="522"/>
                    <a:pt x="523" y="521"/>
                  </a:cubicBezTo>
                  <a:cubicBezTo>
                    <a:pt x="526" y="520"/>
                    <a:pt x="526" y="514"/>
                    <a:pt x="526" y="514"/>
                  </a:cubicBezTo>
                  <a:cubicBezTo>
                    <a:pt x="521" y="507"/>
                    <a:pt x="521" y="507"/>
                    <a:pt x="521" y="507"/>
                  </a:cubicBezTo>
                  <a:cubicBezTo>
                    <a:pt x="522" y="501"/>
                    <a:pt x="522" y="501"/>
                    <a:pt x="522" y="501"/>
                  </a:cubicBezTo>
                  <a:cubicBezTo>
                    <a:pt x="519" y="498"/>
                    <a:pt x="519" y="498"/>
                    <a:pt x="519" y="498"/>
                  </a:cubicBezTo>
                  <a:cubicBezTo>
                    <a:pt x="521" y="490"/>
                    <a:pt x="521" y="490"/>
                    <a:pt x="521" y="490"/>
                  </a:cubicBezTo>
                  <a:cubicBezTo>
                    <a:pt x="512" y="483"/>
                    <a:pt x="512" y="483"/>
                    <a:pt x="512" y="483"/>
                  </a:cubicBezTo>
                  <a:cubicBezTo>
                    <a:pt x="509" y="483"/>
                    <a:pt x="509" y="483"/>
                    <a:pt x="509" y="483"/>
                  </a:cubicBezTo>
                  <a:cubicBezTo>
                    <a:pt x="502" y="475"/>
                    <a:pt x="502" y="475"/>
                    <a:pt x="502" y="475"/>
                  </a:cubicBezTo>
                  <a:cubicBezTo>
                    <a:pt x="502" y="475"/>
                    <a:pt x="496" y="477"/>
                    <a:pt x="489" y="476"/>
                  </a:cubicBezTo>
                  <a:cubicBezTo>
                    <a:pt x="482" y="475"/>
                    <a:pt x="486" y="464"/>
                    <a:pt x="486" y="464"/>
                  </a:cubicBezTo>
                  <a:cubicBezTo>
                    <a:pt x="486" y="464"/>
                    <a:pt x="491" y="458"/>
                    <a:pt x="492" y="456"/>
                  </a:cubicBezTo>
                  <a:cubicBezTo>
                    <a:pt x="494" y="453"/>
                    <a:pt x="491" y="449"/>
                    <a:pt x="491" y="449"/>
                  </a:cubicBezTo>
                  <a:cubicBezTo>
                    <a:pt x="495" y="444"/>
                    <a:pt x="495" y="444"/>
                    <a:pt x="495" y="444"/>
                  </a:cubicBezTo>
                  <a:cubicBezTo>
                    <a:pt x="498" y="436"/>
                    <a:pt x="498" y="436"/>
                    <a:pt x="498" y="436"/>
                  </a:cubicBezTo>
                  <a:cubicBezTo>
                    <a:pt x="498" y="436"/>
                    <a:pt x="503" y="424"/>
                    <a:pt x="507" y="422"/>
                  </a:cubicBezTo>
                  <a:cubicBezTo>
                    <a:pt x="509" y="420"/>
                    <a:pt x="516" y="417"/>
                    <a:pt x="516" y="417"/>
                  </a:cubicBezTo>
                  <a:cubicBezTo>
                    <a:pt x="518" y="421"/>
                    <a:pt x="518" y="421"/>
                    <a:pt x="518" y="421"/>
                  </a:cubicBezTo>
                  <a:cubicBezTo>
                    <a:pt x="523" y="422"/>
                    <a:pt x="523" y="422"/>
                    <a:pt x="523" y="422"/>
                  </a:cubicBezTo>
                  <a:cubicBezTo>
                    <a:pt x="523" y="425"/>
                    <a:pt x="523" y="425"/>
                    <a:pt x="523" y="425"/>
                  </a:cubicBezTo>
                  <a:cubicBezTo>
                    <a:pt x="523" y="425"/>
                    <a:pt x="533" y="430"/>
                    <a:pt x="538" y="430"/>
                  </a:cubicBezTo>
                  <a:cubicBezTo>
                    <a:pt x="542" y="431"/>
                    <a:pt x="545" y="428"/>
                    <a:pt x="545" y="428"/>
                  </a:cubicBezTo>
                  <a:cubicBezTo>
                    <a:pt x="545" y="428"/>
                    <a:pt x="550" y="429"/>
                    <a:pt x="556" y="432"/>
                  </a:cubicBezTo>
                  <a:cubicBezTo>
                    <a:pt x="562" y="437"/>
                    <a:pt x="562" y="446"/>
                    <a:pt x="562" y="451"/>
                  </a:cubicBezTo>
                  <a:cubicBezTo>
                    <a:pt x="563" y="455"/>
                    <a:pt x="575" y="456"/>
                    <a:pt x="575" y="456"/>
                  </a:cubicBezTo>
                  <a:cubicBezTo>
                    <a:pt x="575" y="456"/>
                    <a:pt x="580" y="460"/>
                    <a:pt x="583" y="458"/>
                  </a:cubicBezTo>
                  <a:cubicBezTo>
                    <a:pt x="587" y="456"/>
                    <a:pt x="582" y="446"/>
                    <a:pt x="582" y="446"/>
                  </a:cubicBezTo>
                  <a:lnTo>
                    <a:pt x="589" y="436"/>
                  </a:lnTo>
                  <a:close/>
                  <a:moveTo>
                    <a:pt x="280" y="207"/>
                  </a:moveTo>
                  <a:cubicBezTo>
                    <a:pt x="279" y="208"/>
                    <a:pt x="278" y="213"/>
                    <a:pt x="278" y="213"/>
                  </a:cubicBezTo>
                  <a:cubicBezTo>
                    <a:pt x="278" y="213"/>
                    <a:pt x="274" y="216"/>
                    <a:pt x="273" y="215"/>
                  </a:cubicBezTo>
                  <a:cubicBezTo>
                    <a:pt x="271" y="214"/>
                    <a:pt x="271" y="214"/>
                    <a:pt x="271" y="214"/>
                  </a:cubicBezTo>
                  <a:cubicBezTo>
                    <a:pt x="271" y="210"/>
                    <a:pt x="271" y="210"/>
                    <a:pt x="271" y="210"/>
                  </a:cubicBezTo>
                  <a:cubicBezTo>
                    <a:pt x="275" y="209"/>
                    <a:pt x="275" y="209"/>
                    <a:pt x="275" y="209"/>
                  </a:cubicBezTo>
                  <a:cubicBezTo>
                    <a:pt x="275" y="209"/>
                    <a:pt x="275" y="207"/>
                    <a:pt x="278" y="206"/>
                  </a:cubicBezTo>
                  <a:cubicBezTo>
                    <a:pt x="281" y="205"/>
                    <a:pt x="280" y="206"/>
                    <a:pt x="280" y="207"/>
                  </a:cubicBezTo>
                  <a:close/>
                  <a:moveTo>
                    <a:pt x="412" y="554"/>
                  </a:moveTo>
                  <a:cubicBezTo>
                    <a:pt x="409" y="551"/>
                    <a:pt x="409" y="556"/>
                    <a:pt x="409" y="556"/>
                  </a:cubicBezTo>
                  <a:cubicBezTo>
                    <a:pt x="412" y="559"/>
                    <a:pt x="416" y="557"/>
                    <a:pt x="412" y="554"/>
                  </a:cubicBezTo>
                  <a:close/>
                  <a:moveTo>
                    <a:pt x="446" y="568"/>
                  </a:moveTo>
                  <a:cubicBezTo>
                    <a:pt x="445" y="567"/>
                    <a:pt x="445" y="567"/>
                    <a:pt x="445" y="567"/>
                  </a:cubicBezTo>
                  <a:cubicBezTo>
                    <a:pt x="445" y="567"/>
                    <a:pt x="434" y="574"/>
                    <a:pt x="432" y="574"/>
                  </a:cubicBezTo>
                  <a:cubicBezTo>
                    <a:pt x="430" y="574"/>
                    <a:pt x="427" y="572"/>
                    <a:pt x="427" y="572"/>
                  </a:cubicBezTo>
                  <a:cubicBezTo>
                    <a:pt x="427" y="572"/>
                    <a:pt x="423" y="579"/>
                    <a:pt x="421" y="580"/>
                  </a:cubicBezTo>
                  <a:cubicBezTo>
                    <a:pt x="419" y="580"/>
                    <a:pt x="418" y="579"/>
                    <a:pt x="418" y="579"/>
                  </a:cubicBezTo>
                  <a:cubicBezTo>
                    <a:pt x="414" y="578"/>
                    <a:pt x="414" y="578"/>
                    <a:pt x="414" y="578"/>
                  </a:cubicBezTo>
                  <a:cubicBezTo>
                    <a:pt x="411" y="577"/>
                    <a:pt x="411" y="577"/>
                    <a:pt x="411" y="577"/>
                  </a:cubicBezTo>
                  <a:cubicBezTo>
                    <a:pt x="411" y="577"/>
                    <a:pt x="409" y="580"/>
                    <a:pt x="408" y="580"/>
                  </a:cubicBezTo>
                  <a:cubicBezTo>
                    <a:pt x="405" y="579"/>
                    <a:pt x="403" y="578"/>
                    <a:pt x="403" y="578"/>
                  </a:cubicBezTo>
                  <a:cubicBezTo>
                    <a:pt x="403" y="578"/>
                    <a:pt x="397" y="583"/>
                    <a:pt x="395" y="585"/>
                  </a:cubicBezTo>
                  <a:cubicBezTo>
                    <a:pt x="393" y="586"/>
                    <a:pt x="388" y="586"/>
                    <a:pt x="388" y="586"/>
                  </a:cubicBezTo>
                  <a:cubicBezTo>
                    <a:pt x="384" y="589"/>
                    <a:pt x="384" y="589"/>
                    <a:pt x="384" y="589"/>
                  </a:cubicBezTo>
                  <a:cubicBezTo>
                    <a:pt x="370" y="590"/>
                    <a:pt x="370" y="590"/>
                    <a:pt x="370" y="590"/>
                  </a:cubicBezTo>
                  <a:cubicBezTo>
                    <a:pt x="370" y="590"/>
                    <a:pt x="368" y="588"/>
                    <a:pt x="365" y="588"/>
                  </a:cubicBezTo>
                  <a:cubicBezTo>
                    <a:pt x="362" y="588"/>
                    <a:pt x="355" y="594"/>
                    <a:pt x="352" y="594"/>
                  </a:cubicBezTo>
                  <a:cubicBezTo>
                    <a:pt x="348" y="594"/>
                    <a:pt x="341" y="589"/>
                    <a:pt x="341" y="589"/>
                  </a:cubicBezTo>
                  <a:cubicBezTo>
                    <a:pt x="339" y="585"/>
                    <a:pt x="339" y="585"/>
                    <a:pt x="339" y="585"/>
                  </a:cubicBezTo>
                  <a:cubicBezTo>
                    <a:pt x="339" y="585"/>
                    <a:pt x="332" y="587"/>
                    <a:pt x="331" y="586"/>
                  </a:cubicBezTo>
                  <a:cubicBezTo>
                    <a:pt x="330" y="584"/>
                    <a:pt x="331" y="581"/>
                    <a:pt x="331" y="581"/>
                  </a:cubicBezTo>
                  <a:cubicBezTo>
                    <a:pt x="327" y="579"/>
                    <a:pt x="327" y="579"/>
                    <a:pt x="327" y="579"/>
                  </a:cubicBezTo>
                  <a:cubicBezTo>
                    <a:pt x="316" y="581"/>
                    <a:pt x="316" y="581"/>
                    <a:pt x="316" y="581"/>
                  </a:cubicBezTo>
                  <a:cubicBezTo>
                    <a:pt x="314" y="583"/>
                    <a:pt x="314" y="583"/>
                    <a:pt x="314" y="583"/>
                  </a:cubicBezTo>
                  <a:cubicBezTo>
                    <a:pt x="315" y="587"/>
                    <a:pt x="315" y="587"/>
                    <a:pt x="315" y="587"/>
                  </a:cubicBezTo>
                  <a:cubicBezTo>
                    <a:pt x="306" y="591"/>
                    <a:pt x="306" y="591"/>
                    <a:pt x="306" y="591"/>
                  </a:cubicBezTo>
                  <a:cubicBezTo>
                    <a:pt x="301" y="588"/>
                    <a:pt x="301" y="588"/>
                    <a:pt x="301" y="588"/>
                  </a:cubicBezTo>
                  <a:cubicBezTo>
                    <a:pt x="301" y="588"/>
                    <a:pt x="301" y="585"/>
                    <a:pt x="299" y="583"/>
                  </a:cubicBezTo>
                  <a:cubicBezTo>
                    <a:pt x="296" y="581"/>
                    <a:pt x="294" y="581"/>
                    <a:pt x="294" y="581"/>
                  </a:cubicBezTo>
                  <a:cubicBezTo>
                    <a:pt x="294" y="583"/>
                    <a:pt x="294" y="583"/>
                    <a:pt x="294" y="583"/>
                  </a:cubicBezTo>
                  <a:cubicBezTo>
                    <a:pt x="294" y="583"/>
                    <a:pt x="297" y="584"/>
                    <a:pt x="297" y="585"/>
                  </a:cubicBezTo>
                  <a:cubicBezTo>
                    <a:pt x="296" y="586"/>
                    <a:pt x="288" y="588"/>
                    <a:pt x="288" y="588"/>
                  </a:cubicBezTo>
                  <a:cubicBezTo>
                    <a:pt x="284" y="595"/>
                    <a:pt x="284" y="595"/>
                    <a:pt x="284" y="595"/>
                  </a:cubicBezTo>
                  <a:cubicBezTo>
                    <a:pt x="285" y="602"/>
                    <a:pt x="285" y="602"/>
                    <a:pt x="285" y="602"/>
                  </a:cubicBezTo>
                  <a:cubicBezTo>
                    <a:pt x="282" y="606"/>
                    <a:pt x="282" y="606"/>
                    <a:pt x="282" y="606"/>
                  </a:cubicBezTo>
                  <a:cubicBezTo>
                    <a:pt x="285" y="616"/>
                    <a:pt x="285" y="616"/>
                    <a:pt x="285" y="616"/>
                  </a:cubicBezTo>
                  <a:cubicBezTo>
                    <a:pt x="292" y="615"/>
                    <a:pt x="292" y="615"/>
                    <a:pt x="292" y="615"/>
                  </a:cubicBezTo>
                  <a:cubicBezTo>
                    <a:pt x="295" y="622"/>
                    <a:pt x="295" y="622"/>
                    <a:pt x="295" y="622"/>
                  </a:cubicBezTo>
                  <a:cubicBezTo>
                    <a:pt x="295" y="622"/>
                    <a:pt x="303" y="620"/>
                    <a:pt x="310" y="622"/>
                  </a:cubicBezTo>
                  <a:cubicBezTo>
                    <a:pt x="312" y="624"/>
                    <a:pt x="313" y="625"/>
                    <a:pt x="315" y="626"/>
                  </a:cubicBezTo>
                  <a:cubicBezTo>
                    <a:pt x="319" y="627"/>
                    <a:pt x="321" y="626"/>
                    <a:pt x="321" y="626"/>
                  </a:cubicBezTo>
                  <a:cubicBezTo>
                    <a:pt x="321" y="626"/>
                    <a:pt x="333" y="638"/>
                    <a:pt x="335" y="638"/>
                  </a:cubicBezTo>
                  <a:cubicBezTo>
                    <a:pt x="337" y="638"/>
                    <a:pt x="341" y="637"/>
                    <a:pt x="343" y="640"/>
                  </a:cubicBezTo>
                  <a:cubicBezTo>
                    <a:pt x="344" y="641"/>
                    <a:pt x="346" y="644"/>
                    <a:pt x="350" y="646"/>
                  </a:cubicBezTo>
                  <a:cubicBezTo>
                    <a:pt x="354" y="649"/>
                    <a:pt x="362" y="650"/>
                    <a:pt x="366" y="650"/>
                  </a:cubicBezTo>
                  <a:cubicBezTo>
                    <a:pt x="370" y="650"/>
                    <a:pt x="381" y="650"/>
                    <a:pt x="384" y="656"/>
                  </a:cubicBezTo>
                  <a:cubicBezTo>
                    <a:pt x="388" y="660"/>
                    <a:pt x="391" y="667"/>
                    <a:pt x="392" y="668"/>
                  </a:cubicBezTo>
                  <a:cubicBezTo>
                    <a:pt x="394" y="669"/>
                    <a:pt x="398" y="667"/>
                    <a:pt x="401" y="669"/>
                  </a:cubicBezTo>
                  <a:cubicBezTo>
                    <a:pt x="403" y="672"/>
                    <a:pt x="404" y="673"/>
                    <a:pt x="404" y="673"/>
                  </a:cubicBezTo>
                  <a:cubicBezTo>
                    <a:pt x="404" y="673"/>
                    <a:pt x="411" y="672"/>
                    <a:pt x="414" y="672"/>
                  </a:cubicBezTo>
                  <a:cubicBezTo>
                    <a:pt x="416" y="672"/>
                    <a:pt x="419" y="674"/>
                    <a:pt x="419" y="674"/>
                  </a:cubicBezTo>
                  <a:cubicBezTo>
                    <a:pt x="420" y="673"/>
                    <a:pt x="420" y="673"/>
                    <a:pt x="420" y="673"/>
                  </a:cubicBezTo>
                  <a:cubicBezTo>
                    <a:pt x="420" y="673"/>
                    <a:pt x="426" y="677"/>
                    <a:pt x="427" y="675"/>
                  </a:cubicBezTo>
                  <a:cubicBezTo>
                    <a:pt x="428" y="673"/>
                    <a:pt x="425" y="669"/>
                    <a:pt x="427" y="662"/>
                  </a:cubicBezTo>
                  <a:cubicBezTo>
                    <a:pt x="430" y="654"/>
                    <a:pt x="436" y="652"/>
                    <a:pt x="436" y="652"/>
                  </a:cubicBezTo>
                  <a:cubicBezTo>
                    <a:pt x="436" y="649"/>
                    <a:pt x="436" y="649"/>
                    <a:pt x="436" y="649"/>
                  </a:cubicBezTo>
                  <a:cubicBezTo>
                    <a:pt x="434" y="649"/>
                    <a:pt x="434" y="649"/>
                    <a:pt x="434" y="649"/>
                  </a:cubicBezTo>
                  <a:cubicBezTo>
                    <a:pt x="434" y="646"/>
                    <a:pt x="434" y="646"/>
                    <a:pt x="434" y="646"/>
                  </a:cubicBezTo>
                  <a:cubicBezTo>
                    <a:pt x="429" y="640"/>
                    <a:pt x="429" y="640"/>
                    <a:pt x="429" y="640"/>
                  </a:cubicBezTo>
                  <a:cubicBezTo>
                    <a:pt x="431" y="638"/>
                    <a:pt x="431" y="638"/>
                    <a:pt x="431" y="638"/>
                  </a:cubicBezTo>
                  <a:cubicBezTo>
                    <a:pt x="429" y="633"/>
                    <a:pt x="429" y="633"/>
                    <a:pt x="429" y="633"/>
                  </a:cubicBezTo>
                  <a:cubicBezTo>
                    <a:pt x="427" y="634"/>
                    <a:pt x="427" y="634"/>
                    <a:pt x="427" y="634"/>
                  </a:cubicBezTo>
                  <a:cubicBezTo>
                    <a:pt x="427" y="634"/>
                    <a:pt x="423" y="631"/>
                    <a:pt x="423" y="626"/>
                  </a:cubicBezTo>
                  <a:cubicBezTo>
                    <a:pt x="423" y="620"/>
                    <a:pt x="425" y="618"/>
                    <a:pt x="425" y="618"/>
                  </a:cubicBezTo>
                  <a:cubicBezTo>
                    <a:pt x="428" y="603"/>
                    <a:pt x="428" y="603"/>
                    <a:pt x="428" y="603"/>
                  </a:cubicBezTo>
                  <a:cubicBezTo>
                    <a:pt x="428" y="603"/>
                    <a:pt x="436" y="590"/>
                    <a:pt x="440" y="585"/>
                  </a:cubicBezTo>
                  <a:cubicBezTo>
                    <a:pt x="444" y="580"/>
                    <a:pt x="445" y="575"/>
                    <a:pt x="445" y="575"/>
                  </a:cubicBezTo>
                  <a:cubicBezTo>
                    <a:pt x="445" y="573"/>
                    <a:pt x="445" y="573"/>
                    <a:pt x="445" y="573"/>
                  </a:cubicBezTo>
                  <a:cubicBezTo>
                    <a:pt x="448" y="569"/>
                    <a:pt x="448" y="569"/>
                    <a:pt x="448" y="569"/>
                  </a:cubicBezTo>
                  <a:lnTo>
                    <a:pt x="446" y="568"/>
                  </a:lnTo>
                  <a:close/>
                  <a:moveTo>
                    <a:pt x="405" y="550"/>
                  </a:moveTo>
                  <a:cubicBezTo>
                    <a:pt x="401" y="550"/>
                    <a:pt x="404" y="553"/>
                    <a:pt x="404" y="553"/>
                  </a:cubicBezTo>
                  <a:cubicBezTo>
                    <a:pt x="407" y="554"/>
                    <a:pt x="410" y="550"/>
                    <a:pt x="405" y="550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4" name="Freeform 181" descr="© INSCALE GmbH, 18.06.2010"/>
            <p:cNvSpPr>
              <a:spLocks/>
            </p:cNvSpPr>
            <p:nvPr/>
          </p:nvSpPr>
          <p:spPr bwMode="auto">
            <a:xfrm>
              <a:off x="7109436" y="5223851"/>
              <a:ext cx="29319" cy="27487"/>
            </a:xfrm>
            <a:custGeom>
              <a:avLst/>
              <a:gdLst/>
              <a:ahLst/>
              <a:cxnLst>
                <a:cxn ang="0">
                  <a:pos x="2" y="10"/>
                </a:cxn>
                <a:cxn ang="0">
                  <a:pos x="7" y="8"/>
                </a:cxn>
                <a:cxn ang="0">
                  <a:pos x="9" y="2"/>
                </a:cxn>
                <a:cxn ang="0">
                  <a:pos x="7" y="1"/>
                </a:cxn>
                <a:cxn ang="0">
                  <a:pos x="4" y="4"/>
                </a:cxn>
                <a:cxn ang="0">
                  <a:pos x="0" y="5"/>
                </a:cxn>
                <a:cxn ang="0">
                  <a:pos x="0" y="9"/>
                </a:cxn>
                <a:cxn ang="0">
                  <a:pos x="2" y="10"/>
                </a:cxn>
              </a:cxnLst>
              <a:rect l="0" t="0" r="r" b="b"/>
              <a:pathLst>
                <a:path w="10" h="11">
                  <a:moveTo>
                    <a:pt x="2" y="10"/>
                  </a:moveTo>
                  <a:cubicBezTo>
                    <a:pt x="3" y="11"/>
                    <a:pt x="7" y="8"/>
                    <a:pt x="7" y="8"/>
                  </a:cubicBezTo>
                  <a:cubicBezTo>
                    <a:pt x="7" y="8"/>
                    <a:pt x="8" y="3"/>
                    <a:pt x="9" y="2"/>
                  </a:cubicBezTo>
                  <a:cubicBezTo>
                    <a:pt x="9" y="1"/>
                    <a:pt x="10" y="0"/>
                    <a:pt x="7" y="1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2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5" name="Freeform 182" descr="© INSCALE GmbH, 18.06.2010"/>
            <p:cNvSpPr>
              <a:spLocks/>
            </p:cNvSpPr>
            <p:nvPr/>
          </p:nvSpPr>
          <p:spPr bwMode="auto">
            <a:xfrm>
              <a:off x="5685632" y="5381441"/>
              <a:ext cx="53141" cy="45811"/>
            </a:xfrm>
            <a:custGeom>
              <a:avLst/>
              <a:gdLst/>
              <a:ahLst/>
              <a:cxnLst>
                <a:cxn ang="0">
                  <a:pos x="15" y="2"/>
                </a:cxn>
                <a:cxn ang="0">
                  <a:pos x="13" y="3"/>
                </a:cxn>
                <a:cxn ang="0">
                  <a:pos x="9" y="0"/>
                </a:cxn>
                <a:cxn ang="0">
                  <a:pos x="5" y="2"/>
                </a:cxn>
                <a:cxn ang="0">
                  <a:pos x="3" y="6"/>
                </a:cxn>
                <a:cxn ang="0">
                  <a:pos x="0" y="10"/>
                </a:cxn>
                <a:cxn ang="0">
                  <a:pos x="3" y="13"/>
                </a:cxn>
                <a:cxn ang="0">
                  <a:pos x="6" y="17"/>
                </a:cxn>
                <a:cxn ang="0">
                  <a:pos x="10" y="14"/>
                </a:cxn>
                <a:cxn ang="0">
                  <a:pos x="12" y="15"/>
                </a:cxn>
                <a:cxn ang="0">
                  <a:pos x="17" y="11"/>
                </a:cxn>
                <a:cxn ang="0">
                  <a:pos x="20" y="5"/>
                </a:cxn>
                <a:cxn ang="0">
                  <a:pos x="15" y="2"/>
                </a:cxn>
              </a:cxnLst>
              <a:rect l="0" t="0" r="r" b="b"/>
              <a:pathLst>
                <a:path w="20" h="17">
                  <a:moveTo>
                    <a:pt x="15" y="2"/>
                  </a:moveTo>
                  <a:cubicBezTo>
                    <a:pt x="13" y="3"/>
                    <a:pt x="13" y="3"/>
                    <a:pt x="13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3" y="15"/>
                    <a:pt x="17" y="11"/>
                    <a:pt x="17" y="11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15" y="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sp>
          <p:nvSpPr>
            <p:cNvPr id="66" name="Freeform 183" descr="© INSCALE GmbH, 18.06.2010"/>
            <p:cNvSpPr>
              <a:spLocks noEditPoints="1"/>
            </p:cNvSpPr>
            <p:nvPr/>
          </p:nvSpPr>
          <p:spPr bwMode="auto">
            <a:xfrm>
              <a:off x="6374629" y="3290630"/>
              <a:ext cx="1009673" cy="1363334"/>
            </a:xfrm>
            <a:custGeom>
              <a:avLst/>
              <a:gdLst/>
              <a:ahLst/>
              <a:cxnLst>
                <a:cxn ang="0">
                  <a:pos x="296" y="88"/>
                </a:cxn>
                <a:cxn ang="0">
                  <a:pos x="316" y="94"/>
                </a:cxn>
                <a:cxn ang="0">
                  <a:pos x="301" y="195"/>
                </a:cxn>
                <a:cxn ang="0">
                  <a:pos x="291" y="184"/>
                </a:cxn>
                <a:cxn ang="0">
                  <a:pos x="772" y="96"/>
                </a:cxn>
                <a:cxn ang="0">
                  <a:pos x="777" y="96"/>
                </a:cxn>
                <a:cxn ang="0">
                  <a:pos x="793" y="138"/>
                </a:cxn>
                <a:cxn ang="0">
                  <a:pos x="821" y="130"/>
                </a:cxn>
                <a:cxn ang="0">
                  <a:pos x="775" y="70"/>
                </a:cxn>
                <a:cxn ang="0">
                  <a:pos x="783" y="91"/>
                </a:cxn>
                <a:cxn ang="0">
                  <a:pos x="847" y="179"/>
                </a:cxn>
                <a:cxn ang="0">
                  <a:pos x="834" y="171"/>
                </a:cxn>
                <a:cxn ang="0">
                  <a:pos x="596" y="180"/>
                </a:cxn>
                <a:cxn ang="0">
                  <a:pos x="550" y="109"/>
                </a:cxn>
                <a:cxn ang="0">
                  <a:pos x="749" y="104"/>
                </a:cxn>
                <a:cxn ang="0">
                  <a:pos x="146" y="231"/>
                </a:cxn>
                <a:cxn ang="0">
                  <a:pos x="210" y="221"/>
                </a:cxn>
                <a:cxn ang="0">
                  <a:pos x="972" y="618"/>
                </a:cxn>
                <a:cxn ang="0">
                  <a:pos x="928" y="434"/>
                </a:cxn>
                <a:cxn ang="0">
                  <a:pos x="853" y="221"/>
                </a:cxn>
                <a:cxn ang="0">
                  <a:pos x="788" y="151"/>
                </a:cxn>
                <a:cxn ang="0">
                  <a:pos x="689" y="130"/>
                </a:cxn>
                <a:cxn ang="0">
                  <a:pos x="656" y="158"/>
                </a:cxn>
                <a:cxn ang="0">
                  <a:pos x="575" y="200"/>
                </a:cxn>
                <a:cxn ang="0">
                  <a:pos x="550" y="161"/>
                </a:cxn>
                <a:cxn ang="0">
                  <a:pos x="464" y="130"/>
                </a:cxn>
                <a:cxn ang="0">
                  <a:pos x="397" y="47"/>
                </a:cxn>
                <a:cxn ang="0">
                  <a:pos x="348" y="94"/>
                </a:cxn>
                <a:cxn ang="0">
                  <a:pos x="332" y="158"/>
                </a:cxn>
                <a:cxn ang="0">
                  <a:pos x="384" y="221"/>
                </a:cxn>
                <a:cxn ang="0">
                  <a:pos x="272" y="255"/>
                </a:cxn>
                <a:cxn ang="0">
                  <a:pos x="174" y="231"/>
                </a:cxn>
                <a:cxn ang="0">
                  <a:pos x="148" y="374"/>
                </a:cxn>
                <a:cxn ang="0">
                  <a:pos x="102" y="532"/>
                </a:cxn>
                <a:cxn ang="0">
                  <a:pos x="37" y="590"/>
                </a:cxn>
                <a:cxn ang="0">
                  <a:pos x="24" y="709"/>
                </a:cxn>
                <a:cxn ang="0">
                  <a:pos x="21" y="841"/>
                </a:cxn>
                <a:cxn ang="0">
                  <a:pos x="76" y="992"/>
                </a:cxn>
                <a:cxn ang="0">
                  <a:pos x="153" y="1005"/>
                </a:cxn>
                <a:cxn ang="0">
                  <a:pos x="195" y="1104"/>
                </a:cxn>
                <a:cxn ang="0">
                  <a:pos x="213" y="1285"/>
                </a:cxn>
                <a:cxn ang="0">
                  <a:pos x="283" y="1249"/>
                </a:cxn>
                <a:cxn ang="0">
                  <a:pos x="417" y="1285"/>
                </a:cxn>
                <a:cxn ang="0">
                  <a:pos x="503" y="1291"/>
                </a:cxn>
                <a:cxn ang="0">
                  <a:pos x="599" y="1306"/>
                </a:cxn>
                <a:cxn ang="0">
                  <a:pos x="762" y="1267"/>
                </a:cxn>
                <a:cxn ang="0">
                  <a:pos x="757" y="1189"/>
                </a:cxn>
                <a:cxn ang="0">
                  <a:pos x="824" y="1031"/>
                </a:cxn>
                <a:cxn ang="0">
                  <a:pos x="720" y="880"/>
                </a:cxn>
                <a:cxn ang="0">
                  <a:pos x="736" y="800"/>
                </a:cxn>
                <a:cxn ang="0">
                  <a:pos x="902" y="712"/>
                </a:cxn>
                <a:cxn ang="0">
                  <a:pos x="967" y="704"/>
                </a:cxn>
                <a:cxn ang="0">
                  <a:pos x="138" y="234"/>
                </a:cxn>
                <a:cxn ang="0">
                  <a:pos x="239" y="216"/>
                </a:cxn>
                <a:cxn ang="0">
                  <a:pos x="278" y="68"/>
                </a:cxn>
                <a:cxn ang="0">
                  <a:pos x="280" y="49"/>
                </a:cxn>
                <a:cxn ang="0">
                  <a:pos x="291" y="26"/>
                </a:cxn>
                <a:cxn ang="0">
                  <a:pos x="296" y="0"/>
                </a:cxn>
                <a:cxn ang="0">
                  <a:pos x="265" y="229"/>
                </a:cxn>
                <a:cxn ang="0">
                  <a:pos x="241" y="151"/>
                </a:cxn>
              </a:cxnLst>
              <a:rect l="0" t="0" r="r" b="b"/>
              <a:pathLst>
                <a:path w="987" h="1337">
                  <a:moveTo>
                    <a:pt x="285" y="1267"/>
                  </a:moveTo>
                  <a:cubicBezTo>
                    <a:pt x="293" y="1267"/>
                    <a:pt x="293" y="1267"/>
                    <a:pt x="293" y="1267"/>
                  </a:cubicBezTo>
                  <a:cubicBezTo>
                    <a:pt x="293" y="1262"/>
                    <a:pt x="293" y="1262"/>
                    <a:pt x="293" y="1262"/>
                  </a:cubicBezTo>
                  <a:cubicBezTo>
                    <a:pt x="288" y="1262"/>
                    <a:pt x="288" y="1262"/>
                    <a:pt x="288" y="1262"/>
                  </a:cubicBezTo>
                  <a:cubicBezTo>
                    <a:pt x="285" y="1267"/>
                    <a:pt x="285" y="1267"/>
                    <a:pt x="285" y="1267"/>
                  </a:cubicBezTo>
                  <a:close/>
                  <a:moveTo>
                    <a:pt x="296" y="94"/>
                  </a:moveTo>
                  <a:cubicBezTo>
                    <a:pt x="298" y="91"/>
                    <a:pt x="298" y="88"/>
                    <a:pt x="296" y="88"/>
                  </a:cubicBezTo>
                  <a:cubicBezTo>
                    <a:pt x="283" y="91"/>
                    <a:pt x="301" y="96"/>
                    <a:pt x="296" y="94"/>
                  </a:cubicBezTo>
                  <a:close/>
                  <a:moveTo>
                    <a:pt x="319" y="101"/>
                  </a:moveTo>
                  <a:cubicBezTo>
                    <a:pt x="322" y="101"/>
                    <a:pt x="322" y="99"/>
                    <a:pt x="322" y="99"/>
                  </a:cubicBezTo>
                  <a:cubicBezTo>
                    <a:pt x="319" y="99"/>
                    <a:pt x="316" y="101"/>
                    <a:pt x="319" y="101"/>
                  </a:cubicBezTo>
                  <a:close/>
                  <a:moveTo>
                    <a:pt x="316" y="94"/>
                  </a:moveTo>
                  <a:cubicBezTo>
                    <a:pt x="319" y="91"/>
                    <a:pt x="322" y="91"/>
                    <a:pt x="319" y="86"/>
                  </a:cubicBezTo>
                  <a:cubicBezTo>
                    <a:pt x="314" y="83"/>
                    <a:pt x="298" y="101"/>
                    <a:pt x="316" y="94"/>
                  </a:cubicBezTo>
                  <a:close/>
                  <a:moveTo>
                    <a:pt x="314" y="68"/>
                  </a:moveTo>
                  <a:cubicBezTo>
                    <a:pt x="311" y="70"/>
                    <a:pt x="309" y="70"/>
                    <a:pt x="306" y="70"/>
                  </a:cubicBezTo>
                  <a:cubicBezTo>
                    <a:pt x="311" y="78"/>
                    <a:pt x="311" y="70"/>
                    <a:pt x="314" y="68"/>
                  </a:cubicBezTo>
                  <a:close/>
                  <a:moveTo>
                    <a:pt x="296" y="83"/>
                  </a:moveTo>
                  <a:cubicBezTo>
                    <a:pt x="296" y="81"/>
                    <a:pt x="293" y="81"/>
                    <a:pt x="293" y="83"/>
                  </a:cubicBezTo>
                  <a:cubicBezTo>
                    <a:pt x="293" y="88"/>
                    <a:pt x="296" y="83"/>
                    <a:pt x="296" y="83"/>
                  </a:cubicBezTo>
                  <a:close/>
                  <a:moveTo>
                    <a:pt x="301" y="195"/>
                  </a:moveTo>
                  <a:cubicBezTo>
                    <a:pt x="306" y="195"/>
                    <a:pt x="301" y="192"/>
                    <a:pt x="301" y="192"/>
                  </a:cubicBezTo>
                  <a:cubicBezTo>
                    <a:pt x="296" y="192"/>
                    <a:pt x="296" y="195"/>
                    <a:pt x="301" y="195"/>
                  </a:cubicBezTo>
                  <a:close/>
                  <a:moveTo>
                    <a:pt x="301" y="101"/>
                  </a:moveTo>
                  <a:cubicBezTo>
                    <a:pt x="301" y="104"/>
                    <a:pt x="306" y="101"/>
                    <a:pt x="306" y="101"/>
                  </a:cubicBezTo>
                  <a:cubicBezTo>
                    <a:pt x="306" y="96"/>
                    <a:pt x="301" y="99"/>
                    <a:pt x="301" y="101"/>
                  </a:cubicBezTo>
                  <a:close/>
                  <a:moveTo>
                    <a:pt x="296" y="187"/>
                  </a:moveTo>
                  <a:cubicBezTo>
                    <a:pt x="298" y="184"/>
                    <a:pt x="291" y="184"/>
                    <a:pt x="291" y="184"/>
                  </a:cubicBezTo>
                  <a:cubicBezTo>
                    <a:pt x="288" y="182"/>
                    <a:pt x="293" y="200"/>
                    <a:pt x="296" y="187"/>
                  </a:cubicBezTo>
                  <a:close/>
                  <a:moveTo>
                    <a:pt x="298" y="107"/>
                  </a:moveTo>
                  <a:cubicBezTo>
                    <a:pt x="298" y="107"/>
                    <a:pt x="298" y="104"/>
                    <a:pt x="296" y="101"/>
                  </a:cubicBezTo>
                  <a:cubicBezTo>
                    <a:pt x="291" y="96"/>
                    <a:pt x="293" y="109"/>
                    <a:pt x="298" y="107"/>
                  </a:cubicBezTo>
                  <a:close/>
                  <a:moveTo>
                    <a:pt x="772" y="96"/>
                  </a:moveTo>
                  <a:cubicBezTo>
                    <a:pt x="765" y="91"/>
                    <a:pt x="765" y="99"/>
                    <a:pt x="759" y="101"/>
                  </a:cubicBezTo>
                  <a:cubicBezTo>
                    <a:pt x="762" y="101"/>
                    <a:pt x="767" y="99"/>
                    <a:pt x="772" y="96"/>
                  </a:cubicBezTo>
                  <a:close/>
                  <a:moveTo>
                    <a:pt x="845" y="135"/>
                  </a:moveTo>
                  <a:cubicBezTo>
                    <a:pt x="842" y="132"/>
                    <a:pt x="842" y="132"/>
                    <a:pt x="840" y="135"/>
                  </a:cubicBezTo>
                  <a:cubicBezTo>
                    <a:pt x="840" y="140"/>
                    <a:pt x="842" y="135"/>
                    <a:pt x="845" y="135"/>
                  </a:cubicBezTo>
                  <a:close/>
                  <a:moveTo>
                    <a:pt x="759" y="75"/>
                  </a:moveTo>
                  <a:cubicBezTo>
                    <a:pt x="752" y="68"/>
                    <a:pt x="754" y="96"/>
                    <a:pt x="754" y="99"/>
                  </a:cubicBezTo>
                  <a:cubicBezTo>
                    <a:pt x="757" y="94"/>
                    <a:pt x="759" y="75"/>
                    <a:pt x="759" y="75"/>
                  </a:cubicBezTo>
                  <a:close/>
                  <a:moveTo>
                    <a:pt x="777" y="96"/>
                  </a:moveTo>
                  <a:cubicBezTo>
                    <a:pt x="777" y="99"/>
                    <a:pt x="762" y="101"/>
                    <a:pt x="765" y="104"/>
                  </a:cubicBezTo>
                  <a:cubicBezTo>
                    <a:pt x="765" y="107"/>
                    <a:pt x="775" y="101"/>
                    <a:pt x="775" y="107"/>
                  </a:cubicBezTo>
                  <a:cubicBezTo>
                    <a:pt x="775" y="112"/>
                    <a:pt x="777" y="117"/>
                    <a:pt x="767" y="117"/>
                  </a:cubicBezTo>
                  <a:cubicBezTo>
                    <a:pt x="759" y="117"/>
                    <a:pt x="759" y="125"/>
                    <a:pt x="762" y="127"/>
                  </a:cubicBezTo>
                  <a:cubicBezTo>
                    <a:pt x="765" y="130"/>
                    <a:pt x="780" y="135"/>
                    <a:pt x="783" y="135"/>
                  </a:cubicBezTo>
                  <a:cubicBezTo>
                    <a:pt x="785" y="138"/>
                    <a:pt x="783" y="138"/>
                    <a:pt x="783" y="138"/>
                  </a:cubicBezTo>
                  <a:cubicBezTo>
                    <a:pt x="785" y="140"/>
                    <a:pt x="793" y="140"/>
                    <a:pt x="793" y="138"/>
                  </a:cubicBezTo>
                  <a:cubicBezTo>
                    <a:pt x="793" y="132"/>
                    <a:pt x="788" y="138"/>
                    <a:pt x="788" y="132"/>
                  </a:cubicBezTo>
                  <a:cubicBezTo>
                    <a:pt x="788" y="127"/>
                    <a:pt x="798" y="127"/>
                    <a:pt x="793" y="122"/>
                  </a:cubicBezTo>
                  <a:cubicBezTo>
                    <a:pt x="796" y="122"/>
                    <a:pt x="816" y="117"/>
                    <a:pt x="816" y="120"/>
                  </a:cubicBezTo>
                  <a:cubicBezTo>
                    <a:pt x="816" y="120"/>
                    <a:pt x="809" y="122"/>
                    <a:pt x="809" y="125"/>
                  </a:cubicBezTo>
                  <a:cubicBezTo>
                    <a:pt x="814" y="122"/>
                    <a:pt x="816" y="122"/>
                    <a:pt x="819" y="122"/>
                  </a:cubicBezTo>
                  <a:cubicBezTo>
                    <a:pt x="814" y="127"/>
                    <a:pt x="814" y="127"/>
                    <a:pt x="814" y="127"/>
                  </a:cubicBezTo>
                  <a:cubicBezTo>
                    <a:pt x="816" y="127"/>
                    <a:pt x="821" y="130"/>
                    <a:pt x="821" y="130"/>
                  </a:cubicBezTo>
                  <a:cubicBezTo>
                    <a:pt x="821" y="127"/>
                    <a:pt x="827" y="120"/>
                    <a:pt x="827" y="120"/>
                  </a:cubicBezTo>
                  <a:cubicBezTo>
                    <a:pt x="827" y="112"/>
                    <a:pt x="806" y="107"/>
                    <a:pt x="806" y="101"/>
                  </a:cubicBezTo>
                  <a:cubicBezTo>
                    <a:pt x="803" y="91"/>
                    <a:pt x="829" y="70"/>
                    <a:pt x="798" y="81"/>
                  </a:cubicBezTo>
                  <a:cubicBezTo>
                    <a:pt x="796" y="81"/>
                    <a:pt x="788" y="75"/>
                    <a:pt x="788" y="68"/>
                  </a:cubicBezTo>
                  <a:cubicBezTo>
                    <a:pt x="788" y="65"/>
                    <a:pt x="798" y="60"/>
                    <a:pt x="788" y="60"/>
                  </a:cubicBezTo>
                  <a:cubicBezTo>
                    <a:pt x="783" y="60"/>
                    <a:pt x="757" y="78"/>
                    <a:pt x="765" y="83"/>
                  </a:cubicBezTo>
                  <a:cubicBezTo>
                    <a:pt x="767" y="86"/>
                    <a:pt x="775" y="70"/>
                    <a:pt x="775" y="70"/>
                  </a:cubicBezTo>
                  <a:cubicBezTo>
                    <a:pt x="780" y="68"/>
                    <a:pt x="775" y="83"/>
                    <a:pt x="775" y="83"/>
                  </a:cubicBezTo>
                  <a:cubicBezTo>
                    <a:pt x="780" y="83"/>
                    <a:pt x="783" y="75"/>
                    <a:pt x="785" y="75"/>
                  </a:cubicBezTo>
                  <a:cubicBezTo>
                    <a:pt x="785" y="75"/>
                    <a:pt x="798" y="88"/>
                    <a:pt x="798" y="86"/>
                  </a:cubicBezTo>
                  <a:cubicBezTo>
                    <a:pt x="798" y="109"/>
                    <a:pt x="790" y="83"/>
                    <a:pt x="788" y="83"/>
                  </a:cubicBezTo>
                  <a:cubicBezTo>
                    <a:pt x="785" y="86"/>
                    <a:pt x="788" y="88"/>
                    <a:pt x="785" y="88"/>
                  </a:cubicBezTo>
                  <a:cubicBezTo>
                    <a:pt x="785" y="88"/>
                    <a:pt x="788" y="81"/>
                    <a:pt x="785" y="81"/>
                  </a:cubicBezTo>
                  <a:cubicBezTo>
                    <a:pt x="780" y="78"/>
                    <a:pt x="780" y="88"/>
                    <a:pt x="783" y="91"/>
                  </a:cubicBezTo>
                  <a:cubicBezTo>
                    <a:pt x="780" y="88"/>
                    <a:pt x="762" y="81"/>
                    <a:pt x="762" y="88"/>
                  </a:cubicBezTo>
                  <a:cubicBezTo>
                    <a:pt x="762" y="94"/>
                    <a:pt x="775" y="91"/>
                    <a:pt x="777" y="96"/>
                  </a:cubicBezTo>
                  <a:close/>
                  <a:moveTo>
                    <a:pt x="834" y="171"/>
                  </a:moveTo>
                  <a:cubicBezTo>
                    <a:pt x="837" y="174"/>
                    <a:pt x="840" y="174"/>
                    <a:pt x="840" y="177"/>
                  </a:cubicBezTo>
                  <a:cubicBezTo>
                    <a:pt x="842" y="169"/>
                    <a:pt x="860" y="171"/>
                    <a:pt x="858" y="187"/>
                  </a:cubicBezTo>
                  <a:cubicBezTo>
                    <a:pt x="850" y="184"/>
                    <a:pt x="853" y="187"/>
                    <a:pt x="847" y="187"/>
                  </a:cubicBezTo>
                  <a:cubicBezTo>
                    <a:pt x="847" y="179"/>
                    <a:pt x="847" y="179"/>
                    <a:pt x="847" y="179"/>
                  </a:cubicBezTo>
                  <a:cubicBezTo>
                    <a:pt x="842" y="187"/>
                    <a:pt x="850" y="195"/>
                    <a:pt x="837" y="203"/>
                  </a:cubicBezTo>
                  <a:cubicBezTo>
                    <a:pt x="847" y="203"/>
                    <a:pt x="847" y="203"/>
                    <a:pt x="847" y="203"/>
                  </a:cubicBezTo>
                  <a:cubicBezTo>
                    <a:pt x="850" y="203"/>
                    <a:pt x="878" y="192"/>
                    <a:pt x="881" y="203"/>
                  </a:cubicBezTo>
                  <a:cubicBezTo>
                    <a:pt x="878" y="192"/>
                    <a:pt x="873" y="179"/>
                    <a:pt x="863" y="174"/>
                  </a:cubicBezTo>
                  <a:cubicBezTo>
                    <a:pt x="850" y="171"/>
                    <a:pt x="840" y="151"/>
                    <a:pt x="829" y="148"/>
                  </a:cubicBezTo>
                  <a:cubicBezTo>
                    <a:pt x="829" y="148"/>
                    <a:pt x="832" y="169"/>
                    <a:pt x="830" y="173"/>
                  </a:cubicBezTo>
                  <a:cubicBezTo>
                    <a:pt x="831" y="173"/>
                    <a:pt x="834" y="176"/>
                    <a:pt x="834" y="171"/>
                  </a:cubicBezTo>
                  <a:close/>
                  <a:moveTo>
                    <a:pt x="829" y="174"/>
                  </a:moveTo>
                  <a:cubicBezTo>
                    <a:pt x="829" y="174"/>
                    <a:pt x="830" y="174"/>
                    <a:pt x="830" y="173"/>
                  </a:cubicBezTo>
                  <a:cubicBezTo>
                    <a:pt x="829" y="173"/>
                    <a:pt x="829" y="174"/>
                    <a:pt x="829" y="174"/>
                  </a:cubicBezTo>
                  <a:close/>
                  <a:moveTo>
                    <a:pt x="585" y="188"/>
                  </a:moveTo>
                  <a:cubicBezTo>
                    <a:pt x="588" y="193"/>
                    <a:pt x="590" y="188"/>
                    <a:pt x="593" y="188"/>
                  </a:cubicBezTo>
                  <a:cubicBezTo>
                    <a:pt x="590" y="190"/>
                    <a:pt x="590" y="190"/>
                    <a:pt x="593" y="190"/>
                  </a:cubicBezTo>
                  <a:cubicBezTo>
                    <a:pt x="593" y="190"/>
                    <a:pt x="598" y="180"/>
                    <a:pt x="596" y="180"/>
                  </a:cubicBezTo>
                  <a:cubicBezTo>
                    <a:pt x="596" y="180"/>
                    <a:pt x="580" y="185"/>
                    <a:pt x="585" y="188"/>
                  </a:cubicBezTo>
                  <a:close/>
                  <a:moveTo>
                    <a:pt x="322" y="70"/>
                  </a:moveTo>
                  <a:cubicBezTo>
                    <a:pt x="316" y="78"/>
                    <a:pt x="322" y="75"/>
                    <a:pt x="322" y="75"/>
                  </a:cubicBezTo>
                  <a:cubicBezTo>
                    <a:pt x="322" y="75"/>
                    <a:pt x="327" y="65"/>
                    <a:pt x="322" y="70"/>
                  </a:cubicBezTo>
                  <a:close/>
                  <a:moveTo>
                    <a:pt x="560" y="109"/>
                  </a:moveTo>
                  <a:cubicBezTo>
                    <a:pt x="568" y="117"/>
                    <a:pt x="573" y="120"/>
                    <a:pt x="581" y="120"/>
                  </a:cubicBezTo>
                  <a:cubicBezTo>
                    <a:pt x="581" y="101"/>
                    <a:pt x="547" y="86"/>
                    <a:pt x="550" y="109"/>
                  </a:cubicBezTo>
                  <a:cubicBezTo>
                    <a:pt x="552" y="112"/>
                    <a:pt x="555" y="112"/>
                    <a:pt x="560" y="109"/>
                  </a:cubicBezTo>
                  <a:close/>
                  <a:moveTo>
                    <a:pt x="301" y="86"/>
                  </a:moveTo>
                  <a:cubicBezTo>
                    <a:pt x="301" y="86"/>
                    <a:pt x="311" y="88"/>
                    <a:pt x="306" y="83"/>
                  </a:cubicBezTo>
                  <a:cubicBezTo>
                    <a:pt x="306" y="83"/>
                    <a:pt x="301" y="83"/>
                    <a:pt x="301" y="81"/>
                  </a:cubicBezTo>
                  <a:cubicBezTo>
                    <a:pt x="296" y="83"/>
                    <a:pt x="298" y="86"/>
                    <a:pt x="301" y="86"/>
                  </a:cubicBezTo>
                  <a:close/>
                  <a:moveTo>
                    <a:pt x="757" y="101"/>
                  </a:moveTo>
                  <a:cubicBezTo>
                    <a:pt x="749" y="104"/>
                    <a:pt x="749" y="104"/>
                    <a:pt x="749" y="104"/>
                  </a:cubicBezTo>
                  <a:cubicBezTo>
                    <a:pt x="749" y="104"/>
                    <a:pt x="754" y="107"/>
                    <a:pt x="757" y="101"/>
                  </a:cubicBezTo>
                  <a:close/>
                  <a:moveTo>
                    <a:pt x="190" y="221"/>
                  </a:moveTo>
                  <a:cubicBezTo>
                    <a:pt x="187" y="221"/>
                    <a:pt x="190" y="226"/>
                    <a:pt x="190" y="226"/>
                  </a:cubicBezTo>
                  <a:cubicBezTo>
                    <a:pt x="192" y="226"/>
                    <a:pt x="195" y="223"/>
                    <a:pt x="190" y="221"/>
                  </a:cubicBezTo>
                  <a:close/>
                  <a:moveTo>
                    <a:pt x="158" y="229"/>
                  </a:moveTo>
                  <a:cubicBezTo>
                    <a:pt x="156" y="223"/>
                    <a:pt x="143" y="231"/>
                    <a:pt x="138" y="231"/>
                  </a:cubicBezTo>
                  <a:cubicBezTo>
                    <a:pt x="146" y="231"/>
                    <a:pt x="146" y="231"/>
                    <a:pt x="146" y="231"/>
                  </a:cubicBezTo>
                  <a:cubicBezTo>
                    <a:pt x="148" y="231"/>
                    <a:pt x="153" y="231"/>
                    <a:pt x="158" y="229"/>
                  </a:cubicBezTo>
                  <a:close/>
                  <a:moveTo>
                    <a:pt x="174" y="226"/>
                  </a:moveTo>
                  <a:cubicBezTo>
                    <a:pt x="179" y="226"/>
                    <a:pt x="184" y="229"/>
                    <a:pt x="184" y="223"/>
                  </a:cubicBezTo>
                  <a:cubicBezTo>
                    <a:pt x="184" y="216"/>
                    <a:pt x="158" y="226"/>
                    <a:pt x="161" y="229"/>
                  </a:cubicBezTo>
                  <a:cubicBezTo>
                    <a:pt x="164" y="229"/>
                    <a:pt x="171" y="226"/>
                    <a:pt x="174" y="226"/>
                  </a:cubicBezTo>
                  <a:close/>
                  <a:moveTo>
                    <a:pt x="197" y="226"/>
                  </a:moveTo>
                  <a:cubicBezTo>
                    <a:pt x="200" y="226"/>
                    <a:pt x="208" y="221"/>
                    <a:pt x="210" y="221"/>
                  </a:cubicBezTo>
                  <a:cubicBezTo>
                    <a:pt x="210" y="218"/>
                    <a:pt x="208" y="216"/>
                    <a:pt x="200" y="218"/>
                  </a:cubicBezTo>
                  <a:cubicBezTo>
                    <a:pt x="202" y="218"/>
                    <a:pt x="190" y="226"/>
                    <a:pt x="197" y="226"/>
                  </a:cubicBezTo>
                  <a:close/>
                  <a:moveTo>
                    <a:pt x="234" y="218"/>
                  </a:moveTo>
                  <a:cubicBezTo>
                    <a:pt x="236" y="216"/>
                    <a:pt x="223" y="216"/>
                    <a:pt x="223" y="216"/>
                  </a:cubicBezTo>
                  <a:cubicBezTo>
                    <a:pt x="223" y="216"/>
                    <a:pt x="213" y="216"/>
                    <a:pt x="215" y="221"/>
                  </a:cubicBezTo>
                  <a:cubicBezTo>
                    <a:pt x="221" y="223"/>
                    <a:pt x="228" y="218"/>
                    <a:pt x="234" y="218"/>
                  </a:cubicBezTo>
                  <a:close/>
                  <a:moveTo>
                    <a:pt x="972" y="618"/>
                  </a:moveTo>
                  <a:cubicBezTo>
                    <a:pt x="972" y="600"/>
                    <a:pt x="959" y="603"/>
                    <a:pt x="948" y="597"/>
                  </a:cubicBezTo>
                  <a:cubicBezTo>
                    <a:pt x="938" y="592"/>
                    <a:pt x="954" y="582"/>
                    <a:pt x="948" y="577"/>
                  </a:cubicBezTo>
                  <a:cubicBezTo>
                    <a:pt x="943" y="561"/>
                    <a:pt x="923" y="551"/>
                    <a:pt x="933" y="538"/>
                  </a:cubicBezTo>
                  <a:cubicBezTo>
                    <a:pt x="938" y="530"/>
                    <a:pt x="951" y="504"/>
                    <a:pt x="935" y="501"/>
                  </a:cubicBezTo>
                  <a:cubicBezTo>
                    <a:pt x="933" y="501"/>
                    <a:pt x="943" y="475"/>
                    <a:pt x="933" y="473"/>
                  </a:cubicBezTo>
                  <a:cubicBezTo>
                    <a:pt x="923" y="467"/>
                    <a:pt x="923" y="465"/>
                    <a:pt x="920" y="455"/>
                  </a:cubicBezTo>
                  <a:cubicBezTo>
                    <a:pt x="917" y="439"/>
                    <a:pt x="928" y="444"/>
                    <a:pt x="928" y="434"/>
                  </a:cubicBezTo>
                  <a:cubicBezTo>
                    <a:pt x="928" y="416"/>
                    <a:pt x="894" y="379"/>
                    <a:pt x="871" y="377"/>
                  </a:cubicBezTo>
                  <a:cubicBezTo>
                    <a:pt x="873" y="371"/>
                    <a:pt x="873" y="356"/>
                    <a:pt x="876" y="353"/>
                  </a:cubicBezTo>
                  <a:cubicBezTo>
                    <a:pt x="881" y="345"/>
                    <a:pt x="891" y="345"/>
                    <a:pt x="894" y="335"/>
                  </a:cubicBezTo>
                  <a:cubicBezTo>
                    <a:pt x="899" y="317"/>
                    <a:pt x="904" y="301"/>
                    <a:pt x="894" y="286"/>
                  </a:cubicBezTo>
                  <a:cubicBezTo>
                    <a:pt x="884" y="268"/>
                    <a:pt x="891" y="239"/>
                    <a:pt x="873" y="229"/>
                  </a:cubicBezTo>
                  <a:cubicBezTo>
                    <a:pt x="873" y="226"/>
                    <a:pt x="881" y="223"/>
                    <a:pt x="878" y="221"/>
                  </a:cubicBezTo>
                  <a:cubicBezTo>
                    <a:pt x="876" y="218"/>
                    <a:pt x="863" y="223"/>
                    <a:pt x="853" y="221"/>
                  </a:cubicBezTo>
                  <a:cubicBezTo>
                    <a:pt x="850" y="221"/>
                    <a:pt x="842" y="216"/>
                    <a:pt x="840" y="213"/>
                  </a:cubicBezTo>
                  <a:cubicBezTo>
                    <a:pt x="837" y="210"/>
                    <a:pt x="829" y="208"/>
                    <a:pt x="834" y="200"/>
                  </a:cubicBezTo>
                  <a:cubicBezTo>
                    <a:pt x="845" y="190"/>
                    <a:pt x="834" y="195"/>
                    <a:pt x="834" y="184"/>
                  </a:cubicBezTo>
                  <a:cubicBezTo>
                    <a:pt x="834" y="174"/>
                    <a:pt x="824" y="182"/>
                    <a:pt x="827" y="166"/>
                  </a:cubicBezTo>
                  <a:cubicBezTo>
                    <a:pt x="829" y="161"/>
                    <a:pt x="821" y="161"/>
                    <a:pt x="821" y="153"/>
                  </a:cubicBezTo>
                  <a:cubicBezTo>
                    <a:pt x="821" y="148"/>
                    <a:pt x="796" y="166"/>
                    <a:pt x="796" y="166"/>
                  </a:cubicBezTo>
                  <a:cubicBezTo>
                    <a:pt x="796" y="166"/>
                    <a:pt x="788" y="153"/>
                    <a:pt x="788" y="151"/>
                  </a:cubicBezTo>
                  <a:cubicBezTo>
                    <a:pt x="788" y="151"/>
                    <a:pt x="759" y="138"/>
                    <a:pt x="757" y="132"/>
                  </a:cubicBezTo>
                  <a:cubicBezTo>
                    <a:pt x="757" y="127"/>
                    <a:pt x="749" y="109"/>
                    <a:pt x="749" y="107"/>
                  </a:cubicBezTo>
                  <a:cubicBezTo>
                    <a:pt x="746" y="112"/>
                    <a:pt x="736" y="112"/>
                    <a:pt x="736" y="120"/>
                  </a:cubicBezTo>
                  <a:cubicBezTo>
                    <a:pt x="739" y="130"/>
                    <a:pt x="723" y="120"/>
                    <a:pt x="726" y="120"/>
                  </a:cubicBezTo>
                  <a:cubicBezTo>
                    <a:pt x="720" y="122"/>
                    <a:pt x="713" y="117"/>
                    <a:pt x="708" y="125"/>
                  </a:cubicBezTo>
                  <a:cubicBezTo>
                    <a:pt x="697" y="120"/>
                    <a:pt x="692" y="143"/>
                    <a:pt x="695" y="143"/>
                  </a:cubicBezTo>
                  <a:cubicBezTo>
                    <a:pt x="676" y="143"/>
                    <a:pt x="695" y="130"/>
                    <a:pt x="689" y="130"/>
                  </a:cubicBezTo>
                  <a:cubicBezTo>
                    <a:pt x="687" y="127"/>
                    <a:pt x="702" y="120"/>
                    <a:pt x="708" y="120"/>
                  </a:cubicBezTo>
                  <a:cubicBezTo>
                    <a:pt x="705" y="120"/>
                    <a:pt x="718" y="112"/>
                    <a:pt x="718" y="112"/>
                  </a:cubicBezTo>
                  <a:cubicBezTo>
                    <a:pt x="726" y="112"/>
                    <a:pt x="741" y="117"/>
                    <a:pt x="744" y="107"/>
                  </a:cubicBezTo>
                  <a:cubicBezTo>
                    <a:pt x="741" y="112"/>
                    <a:pt x="726" y="109"/>
                    <a:pt x="715" y="107"/>
                  </a:cubicBezTo>
                  <a:cubicBezTo>
                    <a:pt x="708" y="107"/>
                    <a:pt x="697" y="96"/>
                    <a:pt x="697" y="112"/>
                  </a:cubicBezTo>
                  <a:cubicBezTo>
                    <a:pt x="697" y="120"/>
                    <a:pt x="682" y="122"/>
                    <a:pt x="676" y="127"/>
                  </a:cubicBezTo>
                  <a:cubicBezTo>
                    <a:pt x="669" y="140"/>
                    <a:pt x="664" y="158"/>
                    <a:pt x="656" y="158"/>
                  </a:cubicBezTo>
                  <a:cubicBezTo>
                    <a:pt x="648" y="158"/>
                    <a:pt x="640" y="164"/>
                    <a:pt x="632" y="164"/>
                  </a:cubicBezTo>
                  <a:cubicBezTo>
                    <a:pt x="625" y="164"/>
                    <a:pt x="622" y="158"/>
                    <a:pt x="617" y="161"/>
                  </a:cubicBezTo>
                  <a:cubicBezTo>
                    <a:pt x="614" y="161"/>
                    <a:pt x="594" y="177"/>
                    <a:pt x="596" y="179"/>
                  </a:cubicBezTo>
                  <a:cubicBezTo>
                    <a:pt x="604" y="182"/>
                    <a:pt x="607" y="171"/>
                    <a:pt x="612" y="171"/>
                  </a:cubicBezTo>
                  <a:cubicBezTo>
                    <a:pt x="609" y="171"/>
                    <a:pt x="596" y="190"/>
                    <a:pt x="596" y="192"/>
                  </a:cubicBezTo>
                  <a:cubicBezTo>
                    <a:pt x="594" y="208"/>
                    <a:pt x="594" y="200"/>
                    <a:pt x="586" y="200"/>
                  </a:cubicBezTo>
                  <a:cubicBezTo>
                    <a:pt x="575" y="200"/>
                    <a:pt x="575" y="200"/>
                    <a:pt x="575" y="200"/>
                  </a:cubicBezTo>
                  <a:cubicBezTo>
                    <a:pt x="578" y="200"/>
                    <a:pt x="570" y="187"/>
                    <a:pt x="568" y="184"/>
                  </a:cubicBezTo>
                  <a:cubicBezTo>
                    <a:pt x="565" y="184"/>
                    <a:pt x="550" y="184"/>
                    <a:pt x="547" y="187"/>
                  </a:cubicBezTo>
                  <a:cubicBezTo>
                    <a:pt x="537" y="195"/>
                    <a:pt x="531" y="192"/>
                    <a:pt x="547" y="203"/>
                  </a:cubicBezTo>
                  <a:cubicBezTo>
                    <a:pt x="534" y="195"/>
                    <a:pt x="521" y="221"/>
                    <a:pt x="511" y="221"/>
                  </a:cubicBezTo>
                  <a:cubicBezTo>
                    <a:pt x="506" y="221"/>
                    <a:pt x="534" y="200"/>
                    <a:pt x="534" y="200"/>
                  </a:cubicBezTo>
                  <a:cubicBezTo>
                    <a:pt x="534" y="187"/>
                    <a:pt x="531" y="190"/>
                    <a:pt x="524" y="179"/>
                  </a:cubicBezTo>
                  <a:cubicBezTo>
                    <a:pt x="524" y="179"/>
                    <a:pt x="547" y="161"/>
                    <a:pt x="550" y="161"/>
                  </a:cubicBezTo>
                  <a:cubicBezTo>
                    <a:pt x="563" y="153"/>
                    <a:pt x="555" y="148"/>
                    <a:pt x="555" y="140"/>
                  </a:cubicBezTo>
                  <a:cubicBezTo>
                    <a:pt x="555" y="122"/>
                    <a:pt x="560" y="132"/>
                    <a:pt x="563" y="122"/>
                  </a:cubicBezTo>
                  <a:cubicBezTo>
                    <a:pt x="565" y="117"/>
                    <a:pt x="550" y="125"/>
                    <a:pt x="547" y="125"/>
                  </a:cubicBezTo>
                  <a:cubicBezTo>
                    <a:pt x="547" y="125"/>
                    <a:pt x="542" y="120"/>
                    <a:pt x="531" y="130"/>
                  </a:cubicBezTo>
                  <a:cubicBezTo>
                    <a:pt x="521" y="138"/>
                    <a:pt x="521" y="130"/>
                    <a:pt x="508" y="125"/>
                  </a:cubicBezTo>
                  <a:cubicBezTo>
                    <a:pt x="503" y="120"/>
                    <a:pt x="493" y="117"/>
                    <a:pt x="485" y="112"/>
                  </a:cubicBezTo>
                  <a:cubicBezTo>
                    <a:pt x="469" y="107"/>
                    <a:pt x="474" y="130"/>
                    <a:pt x="464" y="130"/>
                  </a:cubicBezTo>
                  <a:cubicBezTo>
                    <a:pt x="467" y="109"/>
                    <a:pt x="467" y="109"/>
                    <a:pt x="467" y="109"/>
                  </a:cubicBezTo>
                  <a:cubicBezTo>
                    <a:pt x="467" y="99"/>
                    <a:pt x="443" y="109"/>
                    <a:pt x="438" y="107"/>
                  </a:cubicBezTo>
                  <a:cubicBezTo>
                    <a:pt x="446" y="109"/>
                    <a:pt x="459" y="78"/>
                    <a:pt x="449" y="68"/>
                  </a:cubicBezTo>
                  <a:cubicBezTo>
                    <a:pt x="456" y="75"/>
                    <a:pt x="449" y="57"/>
                    <a:pt x="449" y="57"/>
                  </a:cubicBezTo>
                  <a:cubicBezTo>
                    <a:pt x="449" y="44"/>
                    <a:pt x="441" y="55"/>
                    <a:pt x="438" y="55"/>
                  </a:cubicBezTo>
                  <a:cubicBezTo>
                    <a:pt x="428" y="57"/>
                    <a:pt x="415" y="39"/>
                    <a:pt x="410" y="39"/>
                  </a:cubicBezTo>
                  <a:cubicBezTo>
                    <a:pt x="410" y="36"/>
                    <a:pt x="397" y="47"/>
                    <a:pt x="397" y="47"/>
                  </a:cubicBezTo>
                  <a:cubicBezTo>
                    <a:pt x="394" y="31"/>
                    <a:pt x="392" y="42"/>
                    <a:pt x="384" y="47"/>
                  </a:cubicBezTo>
                  <a:cubicBezTo>
                    <a:pt x="373" y="49"/>
                    <a:pt x="376" y="36"/>
                    <a:pt x="371" y="36"/>
                  </a:cubicBezTo>
                  <a:cubicBezTo>
                    <a:pt x="355" y="31"/>
                    <a:pt x="342" y="26"/>
                    <a:pt x="327" y="29"/>
                  </a:cubicBezTo>
                  <a:cubicBezTo>
                    <a:pt x="319" y="29"/>
                    <a:pt x="319" y="21"/>
                    <a:pt x="314" y="31"/>
                  </a:cubicBezTo>
                  <a:cubicBezTo>
                    <a:pt x="311" y="39"/>
                    <a:pt x="324" y="55"/>
                    <a:pt x="322" y="57"/>
                  </a:cubicBezTo>
                  <a:cubicBezTo>
                    <a:pt x="322" y="55"/>
                    <a:pt x="332" y="83"/>
                    <a:pt x="332" y="83"/>
                  </a:cubicBezTo>
                  <a:cubicBezTo>
                    <a:pt x="332" y="83"/>
                    <a:pt x="350" y="88"/>
                    <a:pt x="348" y="94"/>
                  </a:cubicBezTo>
                  <a:cubicBezTo>
                    <a:pt x="342" y="99"/>
                    <a:pt x="329" y="91"/>
                    <a:pt x="329" y="101"/>
                  </a:cubicBezTo>
                  <a:cubicBezTo>
                    <a:pt x="332" y="112"/>
                    <a:pt x="348" y="99"/>
                    <a:pt x="348" y="99"/>
                  </a:cubicBezTo>
                  <a:cubicBezTo>
                    <a:pt x="348" y="99"/>
                    <a:pt x="342" y="109"/>
                    <a:pt x="337" y="117"/>
                  </a:cubicBezTo>
                  <a:cubicBezTo>
                    <a:pt x="337" y="117"/>
                    <a:pt x="309" y="112"/>
                    <a:pt x="314" y="120"/>
                  </a:cubicBezTo>
                  <a:cubicBezTo>
                    <a:pt x="316" y="120"/>
                    <a:pt x="316" y="122"/>
                    <a:pt x="316" y="122"/>
                  </a:cubicBezTo>
                  <a:cubicBezTo>
                    <a:pt x="283" y="135"/>
                    <a:pt x="342" y="143"/>
                    <a:pt x="342" y="132"/>
                  </a:cubicBezTo>
                  <a:cubicBezTo>
                    <a:pt x="342" y="143"/>
                    <a:pt x="324" y="140"/>
                    <a:pt x="332" y="158"/>
                  </a:cubicBezTo>
                  <a:cubicBezTo>
                    <a:pt x="332" y="161"/>
                    <a:pt x="340" y="164"/>
                    <a:pt x="342" y="169"/>
                  </a:cubicBezTo>
                  <a:cubicBezTo>
                    <a:pt x="353" y="182"/>
                    <a:pt x="337" y="174"/>
                    <a:pt x="332" y="179"/>
                  </a:cubicBezTo>
                  <a:cubicBezTo>
                    <a:pt x="329" y="182"/>
                    <a:pt x="335" y="187"/>
                    <a:pt x="337" y="190"/>
                  </a:cubicBezTo>
                  <a:cubicBezTo>
                    <a:pt x="340" y="210"/>
                    <a:pt x="358" y="200"/>
                    <a:pt x="371" y="203"/>
                  </a:cubicBezTo>
                  <a:cubicBezTo>
                    <a:pt x="381" y="205"/>
                    <a:pt x="386" y="213"/>
                    <a:pt x="392" y="223"/>
                  </a:cubicBezTo>
                  <a:cubicBezTo>
                    <a:pt x="397" y="234"/>
                    <a:pt x="412" y="265"/>
                    <a:pt x="428" y="262"/>
                  </a:cubicBezTo>
                  <a:cubicBezTo>
                    <a:pt x="405" y="265"/>
                    <a:pt x="392" y="242"/>
                    <a:pt x="384" y="221"/>
                  </a:cubicBezTo>
                  <a:cubicBezTo>
                    <a:pt x="376" y="192"/>
                    <a:pt x="350" y="221"/>
                    <a:pt x="332" y="213"/>
                  </a:cubicBezTo>
                  <a:cubicBezTo>
                    <a:pt x="309" y="203"/>
                    <a:pt x="314" y="200"/>
                    <a:pt x="298" y="226"/>
                  </a:cubicBezTo>
                  <a:cubicBezTo>
                    <a:pt x="291" y="242"/>
                    <a:pt x="311" y="255"/>
                    <a:pt x="306" y="262"/>
                  </a:cubicBezTo>
                  <a:cubicBezTo>
                    <a:pt x="306" y="265"/>
                    <a:pt x="293" y="286"/>
                    <a:pt x="296" y="286"/>
                  </a:cubicBezTo>
                  <a:cubicBezTo>
                    <a:pt x="291" y="286"/>
                    <a:pt x="296" y="268"/>
                    <a:pt x="296" y="268"/>
                  </a:cubicBezTo>
                  <a:cubicBezTo>
                    <a:pt x="298" y="257"/>
                    <a:pt x="296" y="260"/>
                    <a:pt x="285" y="257"/>
                  </a:cubicBezTo>
                  <a:cubicBezTo>
                    <a:pt x="280" y="255"/>
                    <a:pt x="278" y="239"/>
                    <a:pt x="272" y="255"/>
                  </a:cubicBezTo>
                  <a:cubicBezTo>
                    <a:pt x="267" y="265"/>
                    <a:pt x="272" y="262"/>
                    <a:pt x="278" y="262"/>
                  </a:cubicBezTo>
                  <a:cubicBezTo>
                    <a:pt x="280" y="262"/>
                    <a:pt x="275" y="281"/>
                    <a:pt x="275" y="281"/>
                  </a:cubicBezTo>
                  <a:cubicBezTo>
                    <a:pt x="270" y="291"/>
                    <a:pt x="265" y="275"/>
                    <a:pt x="257" y="273"/>
                  </a:cubicBezTo>
                  <a:cubicBezTo>
                    <a:pt x="254" y="273"/>
                    <a:pt x="244" y="270"/>
                    <a:pt x="257" y="265"/>
                  </a:cubicBezTo>
                  <a:cubicBezTo>
                    <a:pt x="272" y="257"/>
                    <a:pt x="247" y="229"/>
                    <a:pt x="239" y="229"/>
                  </a:cubicBezTo>
                  <a:cubicBezTo>
                    <a:pt x="226" y="226"/>
                    <a:pt x="210" y="234"/>
                    <a:pt x="197" y="234"/>
                  </a:cubicBezTo>
                  <a:cubicBezTo>
                    <a:pt x="192" y="234"/>
                    <a:pt x="184" y="231"/>
                    <a:pt x="174" y="231"/>
                  </a:cubicBezTo>
                  <a:cubicBezTo>
                    <a:pt x="164" y="231"/>
                    <a:pt x="151" y="249"/>
                    <a:pt x="156" y="257"/>
                  </a:cubicBezTo>
                  <a:cubicBezTo>
                    <a:pt x="153" y="257"/>
                    <a:pt x="156" y="260"/>
                    <a:pt x="153" y="262"/>
                  </a:cubicBezTo>
                  <a:cubicBezTo>
                    <a:pt x="148" y="257"/>
                    <a:pt x="151" y="260"/>
                    <a:pt x="146" y="257"/>
                  </a:cubicBezTo>
                  <a:cubicBezTo>
                    <a:pt x="148" y="268"/>
                    <a:pt x="146" y="281"/>
                    <a:pt x="143" y="291"/>
                  </a:cubicBezTo>
                  <a:cubicBezTo>
                    <a:pt x="169" y="294"/>
                    <a:pt x="161" y="296"/>
                    <a:pt x="164" y="314"/>
                  </a:cubicBezTo>
                  <a:cubicBezTo>
                    <a:pt x="164" y="322"/>
                    <a:pt x="158" y="335"/>
                    <a:pt x="158" y="343"/>
                  </a:cubicBezTo>
                  <a:cubicBezTo>
                    <a:pt x="161" y="353"/>
                    <a:pt x="153" y="366"/>
                    <a:pt x="148" y="374"/>
                  </a:cubicBezTo>
                  <a:cubicBezTo>
                    <a:pt x="140" y="384"/>
                    <a:pt x="148" y="405"/>
                    <a:pt x="135" y="410"/>
                  </a:cubicBezTo>
                  <a:cubicBezTo>
                    <a:pt x="127" y="413"/>
                    <a:pt x="96" y="395"/>
                    <a:pt x="109" y="418"/>
                  </a:cubicBezTo>
                  <a:cubicBezTo>
                    <a:pt x="86" y="429"/>
                    <a:pt x="122" y="455"/>
                    <a:pt x="130" y="436"/>
                  </a:cubicBezTo>
                  <a:cubicBezTo>
                    <a:pt x="146" y="452"/>
                    <a:pt x="127" y="467"/>
                    <a:pt x="140" y="475"/>
                  </a:cubicBezTo>
                  <a:cubicBezTo>
                    <a:pt x="135" y="478"/>
                    <a:pt x="117" y="496"/>
                    <a:pt x="117" y="496"/>
                  </a:cubicBezTo>
                  <a:cubicBezTo>
                    <a:pt x="107" y="496"/>
                    <a:pt x="102" y="501"/>
                    <a:pt x="96" y="509"/>
                  </a:cubicBezTo>
                  <a:cubicBezTo>
                    <a:pt x="117" y="509"/>
                    <a:pt x="107" y="535"/>
                    <a:pt x="102" y="532"/>
                  </a:cubicBezTo>
                  <a:cubicBezTo>
                    <a:pt x="89" y="522"/>
                    <a:pt x="78" y="540"/>
                    <a:pt x="68" y="538"/>
                  </a:cubicBezTo>
                  <a:cubicBezTo>
                    <a:pt x="68" y="543"/>
                    <a:pt x="68" y="543"/>
                    <a:pt x="68" y="543"/>
                  </a:cubicBezTo>
                  <a:cubicBezTo>
                    <a:pt x="60" y="538"/>
                    <a:pt x="45" y="532"/>
                    <a:pt x="34" y="532"/>
                  </a:cubicBezTo>
                  <a:cubicBezTo>
                    <a:pt x="37" y="535"/>
                    <a:pt x="37" y="540"/>
                    <a:pt x="39" y="543"/>
                  </a:cubicBezTo>
                  <a:cubicBezTo>
                    <a:pt x="32" y="538"/>
                    <a:pt x="26" y="540"/>
                    <a:pt x="19" y="540"/>
                  </a:cubicBezTo>
                  <a:cubicBezTo>
                    <a:pt x="19" y="540"/>
                    <a:pt x="26" y="566"/>
                    <a:pt x="26" y="561"/>
                  </a:cubicBezTo>
                  <a:cubicBezTo>
                    <a:pt x="26" y="571"/>
                    <a:pt x="32" y="582"/>
                    <a:pt x="37" y="590"/>
                  </a:cubicBezTo>
                  <a:cubicBezTo>
                    <a:pt x="42" y="597"/>
                    <a:pt x="42" y="610"/>
                    <a:pt x="42" y="621"/>
                  </a:cubicBezTo>
                  <a:cubicBezTo>
                    <a:pt x="42" y="634"/>
                    <a:pt x="21" y="636"/>
                    <a:pt x="26" y="657"/>
                  </a:cubicBezTo>
                  <a:cubicBezTo>
                    <a:pt x="34" y="655"/>
                    <a:pt x="34" y="655"/>
                    <a:pt x="34" y="655"/>
                  </a:cubicBezTo>
                  <a:cubicBezTo>
                    <a:pt x="32" y="667"/>
                    <a:pt x="16" y="665"/>
                    <a:pt x="13" y="678"/>
                  </a:cubicBezTo>
                  <a:cubicBezTo>
                    <a:pt x="11" y="675"/>
                    <a:pt x="11" y="673"/>
                    <a:pt x="8" y="670"/>
                  </a:cubicBezTo>
                  <a:cubicBezTo>
                    <a:pt x="0" y="673"/>
                    <a:pt x="0" y="680"/>
                    <a:pt x="3" y="686"/>
                  </a:cubicBezTo>
                  <a:cubicBezTo>
                    <a:pt x="21" y="680"/>
                    <a:pt x="21" y="699"/>
                    <a:pt x="24" y="709"/>
                  </a:cubicBezTo>
                  <a:cubicBezTo>
                    <a:pt x="19" y="709"/>
                    <a:pt x="16" y="712"/>
                    <a:pt x="11" y="717"/>
                  </a:cubicBezTo>
                  <a:cubicBezTo>
                    <a:pt x="13" y="727"/>
                    <a:pt x="29" y="748"/>
                    <a:pt x="39" y="751"/>
                  </a:cubicBezTo>
                  <a:cubicBezTo>
                    <a:pt x="37" y="753"/>
                    <a:pt x="29" y="758"/>
                    <a:pt x="29" y="761"/>
                  </a:cubicBezTo>
                  <a:cubicBezTo>
                    <a:pt x="29" y="777"/>
                    <a:pt x="39" y="766"/>
                    <a:pt x="45" y="774"/>
                  </a:cubicBezTo>
                  <a:cubicBezTo>
                    <a:pt x="47" y="777"/>
                    <a:pt x="55" y="797"/>
                    <a:pt x="52" y="802"/>
                  </a:cubicBezTo>
                  <a:cubicBezTo>
                    <a:pt x="47" y="805"/>
                    <a:pt x="34" y="808"/>
                    <a:pt x="29" y="815"/>
                  </a:cubicBezTo>
                  <a:cubicBezTo>
                    <a:pt x="24" y="821"/>
                    <a:pt x="21" y="834"/>
                    <a:pt x="21" y="841"/>
                  </a:cubicBezTo>
                  <a:cubicBezTo>
                    <a:pt x="21" y="860"/>
                    <a:pt x="32" y="886"/>
                    <a:pt x="45" y="883"/>
                  </a:cubicBezTo>
                  <a:cubicBezTo>
                    <a:pt x="47" y="896"/>
                    <a:pt x="63" y="886"/>
                    <a:pt x="60" y="906"/>
                  </a:cubicBezTo>
                  <a:cubicBezTo>
                    <a:pt x="57" y="909"/>
                    <a:pt x="45" y="922"/>
                    <a:pt x="42" y="925"/>
                  </a:cubicBezTo>
                  <a:cubicBezTo>
                    <a:pt x="37" y="927"/>
                    <a:pt x="39" y="935"/>
                    <a:pt x="39" y="940"/>
                  </a:cubicBezTo>
                  <a:cubicBezTo>
                    <a:pt x="37" y="953"/>
                    <a:pt x="47" y="945"/>
                    <a:pt x="60" y="956"/>
                  </a:cubicBezTo>
                  <a:cubicBezTo>
                    <a:pt x="63" y="958"/>
                    <a:pt x="63" y="966"/>
                    <a:pt x="57" y="969"/>
                  </a:cubicBezTo>
                  <a:cubicBezTo>
                    <a:pt x="60" y="966"/>
                    <a:pt x="76" y="995"/>
                    <a:pt x="76" y="992"/>
                  </a:cubicBezTo>
                  <a:cubicBezTo>
                    <a:pt x="78" y="997"/>
                    <a:pt x="73" y="1000"/>
                    <a:pt x="81" y="1002"/>
                  </a:cubicBezTo>
                  <a:cubicBezTo>
                    <a:pt x="89" y="1002"/>
                    <a:pt x="94" y="1002"/>
                    <a:pt x="89" y="995"/>
                  </a:cubicBezTo>
                  <a:cubicBezTo>
                    <a:pt x="96" y="995"/>
                    <a:pt x="109" y="997"/>
                    <a:pt x="109" y="1002"/>
                  </a:cubicBezTo>
                  <a:cubicBezTo>
                    <a:pt x="112" y="1021"/>
                    <a:pt x="114" y="1005"/>
                    <a:pt x="120" y="1005"/>
                  </a:cubicBezTo>
                  <a:cubicBezTo>
                    <a:pt x="120" y="1005"/>
                    <a:pt x="135" y="1013"/>
                    <a:pt x="140" y="1013"/>
                  </a:cubicBezTo>
                  <a:cubicBezTo>
                    <a:pt x="143" y="1013"/>
                    <a:pt x="143" y="1010"/>
                    <a:pt x="151" y="1008"/>
                  </a:cubicBezTo>
                  <a:cubicBezTo>
                    <a:pt x="151" y="1008"/>
                    <a:pt x="146" y="1005"/>
                    <a:pt x="153" y="1005"/>
                  </a:cubicBezTo>
                  <a:cubicBezTo>
                    <a:pt x="156" y="1005"/>
                    <a:pt x="158" y="1008"/>
                    <a:pt x="161" y="1008"/>
                  </a:cubicBezTo>
                  <a:cubicBezTo>
                    <a:pt x="156" y="1008"/>
                    <a:pt x="166" y="1021"/>
                    <a:pt x="169" y="1021"/>
                  </a:cubicBezTo>
                  <a:cubicBezTo>
                    <a:pt x="174" y="1023"/>
                    <a:pt x="200" y="1036"/>
                    <a:pt x="202" y="1031"/>
                  </a:cubicBezTo>
                  <a:cubicBezTo>
                    <a:pt x="210" y="1023"/>
                    <a:pt x="234" y="1041"/>
                    <a:pt x="241" y="1044"/>
                  </a:cubicBezTo>
                  <a:cubicBezTo>
                    <a:pt x="231" y="1049"/>
                    <a:pt x="234" y="1065"/>
                    <a:pt x="228" y="1073"/>
                  </a:cubicBezTo>
                  <a:cubicBezTo>
                    <a:pt x="223" y="1078"/>
                    <a:pt x="210" y="1075"/>
                    <a:pt x="208" y="1086"/>
                  </a:cubicBezTo>
                  <a:cubicBezTo>
                    <a:pt x="195" y="1104"/>
                    <a:pt x="195" y="1104"/>
                    <a:pt x="195" y="1104"/>
                  </a:cubicBezTo>
                  <a:cubicBezTo>
                    <a:pt x="182" y="1143"/>
                    <a:pt x="182" y="1143"/>
                    <a:pt x="182" y="1143"/>
                  </a:cubicBezTo>
                  <a:cubicBezTo>
                    <a:pt x="184" y="1150"/>
                    <a:pt x="179" y="1161"/>
                    <a:pt x="171" y="1169"/>
                  </a:cubicBezTo>
                  <a:cubicBezTo>
                    <a:pt x="166" y="1176"/>
                    <a:pt x="166" y="1208"/>
                    <a:pt x="164" y="1213"/>
                  </a:cubicBezTo>
                  <a:cubicBezTo>
                    <a:pt x="156" y="1234"/>
                    <a:pt x="151" y="1262"/>
                    <a:pt x="161" y="1278"/>
                  </a:cubicBezTo>
                  <a:cubicBezTo>
                    <a:pt x="164" y="1278"/>
                    <a:pt x="169" y="1280"/>
                    <a:pt x="171" y="1280"/>
                  </a:cubicBezTo>
                  <a:cubicBezTo>
                    <a:pt x="169" y="1280"/>
                    <a:pt x="166" y="1280"/>
                    <a:pt x="166" y="1283"/>
                  </a:cubicBezTo>
                  <a:cubicBezTo>
                    <a:pt x="174" y="1291"/>
                    <a:pt x="187" y="1275"/>
                    <a:pt x="213" y="1285"/>
                  </a:cubicBezTo>
                  <a:cubicBezTo>
                    <a:pt x="223" y="1291"/>
                    <a:pt x="228" y="1275"/>
                    <a:pt x="241" y="1278"/>
                  </a:cubicBezTo>
                  <a:cubicBezTo>
                    <a:pt x="249" y="1278"/>
                    <a:pt x="252" y="1288"/>
                    <a:pt x="267" y="1283"/>
                  </a:cubicBezTo>
                  <a:cubicBezTo>
                    <a:pt x="267" y="1275"/>
                    <a:pt x="272" y="1273"/>
                    <a:pt x="275" y="1280"/>
                  </a:cubicBezTo>
                  <a:cubicBezTo>
                    <a:pt x="293" y="1267"/>
                    <a:pt x="270" y="1273"/>
                    <a:pt x="267" y="1270"/>
                  </a:cubicBezTo>
                  <a:cubicBezTo>
                    <a:pt x="262" y="1267"/>
                    <a:pt x="257" y="1273"/>
                    <a:pt x="257" y="1265"/>
                  </a:cubicBezTo>
                  <a:cubicBezTo>
                    <a:pt x="254" y="1254"/>
                    <a:pt x="270" y="1249"/>
                    <a:pt x="275" y="1247"/>
                  </a:cubicBezTo>
                  <a:cubicBezTo>
                    <a:pt x="275" y="1247"/>
                    <a:pt x="280" y="1244"/>
                    <a:pt x="283" y="1249"/>
                  </a:cubicBezTo>
                  <a:cubicBezTo>
                    <a:pt x="291" y="1244"/>
                    <a:pt x="293" y="1257"/>
                    <a:pt x="298" y="1267"/>
                  </a:cubicBezTo>
                  <a:cubicBezTo>
                    <a:pt x="301" y="1265"/>
                    <a:pt x="301" y="1257"/>
                    <a:pt x="301" y="1254"/>
                  </a:cubicBezTo>
                  <a:cubicBezTo>
                    <a:pt x="306" y="1262"/>
                    <a:pt x="309" y="1270"/>
                    <a:pt x="314" y="1273"/>
                  </a:cubicBezTo>
                  <a:cubicBezTo>
                    <a:pt x="316" y="1273"/>
                    <a:pt x="327" y="1265"/>
                    <a:pt x="335" y="1267"/>
                  </a:cubicBezTo>
                  <a:cubicBezTo>
                    <a:pt x="342" y="1270"/>
                    <a:pt x="353" y="1273"/>
                    <a:pt x="360" y="1275"/>
                  </a:cubicBezTo>
                  <a:cubicBezTo>
                    <a:pt x="379" y="1280"/>
                    <a:pt x="381" y="1291"/>
                    <a:pt x="402" y="1293"/>
                  </a:cubicBezTo>
                  <a:cubicBezTo>
                    <a:pt x="412" y="1293"/>
                    <a:pt x="407" y="1280"/>
                    <a:pt x="417" y="1285"/>
                  </a:cubicBezTo>
                  <a:cubicBezTo>
                    <a:pt x="420" y="1285"/>
                    <a:pt x="433" y="1296"/>
                    <a:pt x="441" y="1304"/>
                  </a:cubicBezTo>
                  <a:cubicBezTo>
                    <a:pt x="449" y="1311"/>
                    <a:pt x="446" y="1311"/>
                    <a:pt x="451" y="1324"/>
                  </a:cubicBezTo>
                  <a:cubicBezTo>
                    <a:pt x="451" y="1322"/>
                    <a:pt x="459" y="1317"/>
                    <a:pt x="461" y="1319"/>
                  </a:cubicBezTo>
                  <a:cubicBezTo>
                    <a:pt x="469" y="1322"/>
                    <a:pt x="459" y="1335"/>
                    <a:pt x="459" y="1337"/>
                  </a:cubicBezTo>
                  <a:cubicBezTo>
                    <a:pt x="469" y="1335"/>
                    <a:pt x="493" y="1324"/>
                    <a:pt x="495" y="1311"/>
                  </a:cubicBezTo>
                  <a:cubicBezTo>
                    <a:pt x="495" y="1299"/>
                    <a:pt x="485" y="1291"/>
                    <a:pt x="495" y="1286"/>
                  </a:cubicBezTo>
                  <a:cubicBezTo>
                    <a:pt x="493" y="1288"/>
                    <a:pt x="498" y="1303"/>
                    <a:pt x="503" y="1291"/>
                  </a:cubicBezTo>
                  <a:cubicBezTo>
                    <a:pt x="508" y="1285"/>
                    <a:pt x="542" y="1293"/>
                    <a:pt x="539" y="1293"/>
                  </a:cubicBezTo>
                  <a:cubicBezTo>
                    <a:pt x="544" y="1296"/>
                    <a:pt x="542" y="1298"/>
                    <a:pt x="539" y="1304"/>
                  </a:cubicBezTo>
                  <a:cubicBezTo>
                    <a:pt x="544" y="1306"/>
                    <a:pt x="550" y="1311"/>
                    <a:pt x="550" y="1319"/>
                  </a:cubicBezTo>
                  <a:cubicBezTo>
                    <a:pt x="563" y="1319"/>
                    <a:pt x="573" y="1317"/>
                    <a:pt x="581" y="1311"/>
                  </a:cubicBezTo>
                  <a:cubicBezTo>
                    <a:pt x="578" y="1319"/>
                    <a:pt x="578" y="1319"/>
                    <a:pt x="578" y="1319"/>
                  </a:cubicBezTo>
                  <a:cubicBezTo>
                    <a:pt x="588" y="1317"/>
                    <a:pt x="591" y="1306"/>
                    <a:pt x="604" y="1311"/>
                  </a:cubicBezTo>
                  <a:cubicBezTo>
                    <a:pt x="604" y="1309"/>
                    <a:pt x="599" y="1306"/>
                    <a:pt x="599" y="1306"/>
                  </a:cubicBezTo>
                  <a:cubicBezTo>
                    <a:pt x="604" y="1298"/>
                    <a:pt x="619" y="1288"/>
                    <a:pt x="625" y="1285"/>
                  </a:cubicBezTo>
                  <a:cubicBezTo>
                    <a:pt x="635" y="1283"/>
                    <a:pt x="648" y="1283"/>
                    <a:pt x="656" y="1280"/>
                  </a:cubicBezTo>
                  <a:cubicBezTo>
                    <a:pt x="661" y="1280"/>
                    <a:pt x="689" y="1283"/>
                    <a:pt x="692" y="1280"/>
                  </a:cubicBezTo>
                  <a:cubicBezTo>
                    <a:pt x="700" y="1273"/>
                    <a:pt x="679" y="1267"/>
                    <a:pt x="697" y="1254"/>
                  </a:cubicBezTo>
                  <a:cubicBezTo>
                    <a:pt x="697" y="1270"/>
                    <a:pt x="697" y="1270"/>
                    <a:pt x="697" y="1270"/>
                  </a:cubicBezTo>
                  <a:cubicBezTo>
                    <a:pt x="710" y="1265"/>
                    <a:pt x="718" y="1270"/>
                    <a:pt x="731" y="1278"/>
                  </a:cubicBezTo>
                  <a:cubicBezTo>
                    <a:pt x="741" y="1285"/>
                    <a:pt x="744" y="1257"/>
                    <a:pt x="762" y="1267"/>
                  </a:cubicBezTo>
                  <a:cubicBezTo>
                    <a:pt x="759" y="1270"/>
                    <a:pt x="757" y="1285"/>
                    <a:pt x="759" y="1288"/>
                  </a:cubicBezTo>
                  <a:cubicBezTo>
                    <a:pt x="762" y="1293"/>
                    <a:pt x="785" y="1304"/>
                    <a:pt x="790" y="1298"/>
                  </a:cubicBezTo>
                  <a:cubicBezTo>
                    <a:pt x="793" y="1293"/>
                    <a:pt x="796" y="1273"/>
                    <a:pt x="796" y="1270"/>
                  </a:cubicBezTo>
                  <a:cubicBezTo>
                    <a:pt x="790" y="1262"/>
                    <a:pt x="788" y="1257"/>
                    <a:pt x="775" y="1262"/>
                  </a:cubicBezTo>
                  <a:cubicBezTo>
                    <a:pt x="777" y="1244"/>
                    <a:pt x="790" y="1241"/>
                    <a:pt x="780" y="1226"/>
                  </a:cubicBezTo>
                  <a:cubicBezTo>
                    <a:pt x="775" y="1215"/>
                    <a:pt x="767" y="1215"/>
                    <a:pt x="765" y="1208"/>
                  </a:cubicBezTo>
                  <a:cubicBezTo>
                    <a:pt x="762" y="1202"/>
                    <a:pt x="746" y="1195"/>
                    <a:pt x="757" y="1189"/>
                  </a:cubicBezTo>
                  <a:cubicBezTo>
                    <a:pt x="767" y="1187"/>
                    <a:pt x="780" y="1166"/>
                    <a:pt x="785" y="1163"/>
                  </a:cubicBezTo>
                  <a:cubicBezTo>
                    <a:pt x="793" y="1161"/>
                    <a:pt x="801" y="1158"/>
                    <a:pt x="809" y="1158"/>
                  </a:cubicBezTo>
                  <a:cubicBezTo>
                    <a:pt x="827" y="1158"/>
                    <a:pt x="834" y="1125"/>
                    <a:pt x="829" y="1114"/>
                  </a:cubicBezTo>
                  <a:cubicBezTo>
                    <a:pt x="840" y="1109"/>
                    <a:pt x="847" y="1109"/>
                    <a:pt x="863" y="1119"/>
                  </a:cubicBezTo>
                  <a:cubicBezTo>
                    <a:pt x="868" y="1112"/>
                    <a:pt x="873" y="1099"/>
                    <a:pt x="873" y="1086"/>
                  </a:cubicBezTo>
                  <a:cubicBezTo>
                    <a:pt x="871" y="1070"/>
                    <a:pt x="858" y="1060"/>
                    <a:pt x="850" y="1047"/>
                  </a:cubicBezTo>
                  <a:cubicBezTo>
                    <a:pt x="842" y="1034"/>
                    <a:pt x="827" y="1052"/>
                    <a:pt x="824" y="1031"/>
                  </a:cubicBezTo>
                  <a:cubicBezTo>
                    <a:pt x="824" y="1021"/>
                    <a:pt x="809" y="1018"/>
                    <a:pt x="801" y="1018"/>
                  </a:cubicBezTo>
                  <a:cubicBezTo>
                    <a:pt x="798" y="1018"/>
                    <a:pt x="775" y="984"/>
                    <a:pt x="757" y="982"/>
                  </a:cubicBezTo>
                  <a:cubicBezTo>
                    <a:pt x="746" y="979"/>
                    <a:pt x="733" y="956"/>
                    <a:pt x="731" y="948"/>
                  </a:cubicBezTo>
                  <a:cubicBezTo>
                    <a:pt x="726" y="940"/>
                    <a:pt x="726" y="930"/>
                    <a:pt x="720" y="922"/>
                  </a:cubicBezTo>
                  <a:cubicBezTo>
                    <a:pt x="718" y="919"/>
                    <a:pt x="708" y="919"/>
                    <a:pt x="708" y="909"/>
                  </a:cubicBezTo>
                  <a:cubicBezTo>
                    <a:pt x="715" y="899"/>
                    <a:pt x="715" y="899"/>
                    <a:pt x="715" y="899"/>
                  </a:cubicBezTo>
                  <a:cubicBezTo>
                    <a:pt x="718" y="899"/>
                    <a:pt x="720" y="886"/>
                    <a:pt x="720" y="880"/>
                  </a:cubicBezTo>
                  <a:cubicBezTo>
                    <a:pt x="718" y="880"/>
                    <a:pt x="715" y="878"/>
                    <a:pt x="713" y="878"/>
                  </a:cubicBezTo>
                  <a:cubicBezTo>
                    <a:pt x="718" y="867"/>
                    <a:pt x="695" y="862"/>
                    <a:pt x="689" y="854"/>
                  </a:cubicBezTo>
                  <a:cubicBezTo>
                    <a:pt x="682" y="844"/>
                    <a:pt x="671" y="828"/>
                    <a:pt x="671" y="815"/>
                  </a:cubicBezTo>
                  <a:cubicBezTo>
                    <a:pt x="676" y="815"/>
                    <a:pt x="676" y="815"/>
                    <a:pt x="676" y="815"/>
                  </a:cubicBezTo>
                  <a:cubicBezTo>
                    <a:pt x="679" y="821"/>
                    <a:pt x="695" y="841"/>
                    <a:pt x="697" y="841"/>
                  </a:cubicBezTo>
                  <a:cubicBezTo>
                    <a:pt x="700" y="839"/>
                    <a:pt x="708" y="815"/>
                    <a:pt x="713" y="808"/>
                  </a:cubicBezTo>
                  <a:cubicBezTo>
                    <a:pt x="718" y="805"/>
                    <a:pt x="720" y="792"/>
                    <a:pt x="736" y="800"/>
                  </a:cubicBezTo>
                  <a:cubicBezTo>
                    <a:pt x="736" y="800"/>
                    <a:pt x="746" y="795"/>
                    <a:pt x="749" y="795"/>
                  </a:cubicBezTo>
                  <a:cubicBezTo>
                    <a:pt x="757" y="790"/>
                    <a:pt x="775" y="805"/>
                    <a:pt x="777" y="782"/>
                  </a:cubicBezTo>
                  <a:cubicBezTo>
                    <a:pt x="783" y="784"/>
                    <a:pt x="788" y="782"/>
                    <a:pt x="793" y="777"/>
                  </a:cubicBezTo>
                  <a:cubicBezTo>
                    <a:pt x="801" y="764"/>
                    <a:pt x="809" y="758"/>
                    <a:pt x="809" y="758"/>
                  </a:cubicBezTo>
                  <a:cubicBezTo>
                    <a:pt x="821" y="771"/>
                    <a:pt x="827" y="745"/>
                    <a:pt x="837" y="740"/>
                  </a:cubicBezTo>
                  <a:cubicBezTo>
                    <a:pt x="842" y="738"/>
                    <a:pt x="863" y="727"/>
                    <a:pt x="871" y="727"/>
                  </a:cubicBezTo>
                  <a:cubicBezTo>
                    <a:pt x="878" y="727"/>
                    <a:pt x="889" y="717"/>
                    <a:pt x="902" y="712"/>
                  </a:cubicBezTo>
                  <a:cubicBezTo>
                    <a:pt x="910" y="706"/>
                    <a:pt x="917" y="712"/>
                    <a:pt x="917" y="701"/>
                  </a:cubicBezTo>
                  <a:cubicBezTo>
                    <a:pt x="917" y="699"/>
                    <a:pt x="904" y="693"/>
                    <a:pt x="902" y="693"/>
                  </a:cubicBezTo>
                  <a:cubicBezTo>
                    <a:pt x="902" y="691"/>
                    <a:pt x="904" y="683"/>
                    <a:pt x="907" y="680"/>
                  </a:cubicBezTo>
                  <a:cubicBezTo>
                    <a:pt x="915" y="686"/>
                    <a:pt x="948" y="683"/>
                    <a:pt x="933" y="704"/>
                  </a:cubicBezTo>
                  <a:cubicBezTo>
                    <a:pt x="935" y="704"/>
                    <a:pt x="943" y="704"/>
                    <a:pt x="946" y="701"/>
                  </a:cubicBezTo>
                  <a:cubicBezTo>
                    <a:pt x="933" y="717"/>
                    <a:pt x="948" y="712"/>
                    <a:pt x="956" y="717"/>
                  </a:cubicBezTo>
                  <a:cubicBezTo>
                    <a:pt x="964" y="722"/>
                    <a:pt x="964" y="706"/>
                    <a:pt x="967" y="704"/>
                  </a:cubicBezTo>
                  <a:cubicBezTo>
                    <a:pt x="974" y="699"/>
                    <a:pt x="979" y="670"/>
                    <a:pt x="979" y="660"/>
                  </a:cubicBezTo>
                  <a:cubicBezTo>
                    <a:pt x="987" y="642"/>
                    <a:pt x="972" y="634"/>
                    <a:pt x="972" y="618"/>
                  </a:cubicBezTo>
                  <a:close/>
                  <a:moveTo>
                    <a:pt x="322" y="174"/>
                  </a:moveTo>
                  <a:cubicBezTo>
                    <a:pt x="322" y="169"/>
                    <a:pt x="322" y="169"/>
                    <a:pt x="322" y="169"/>
                  </a:cubicBezTo>
                  <a:cubicBezTo>
                    <a:pt x="322" y="169"/>
                    <a:pt x="319" y="166"/>
                    <a:pt x="319" y="171"/>
                  </a:cubicBezTo>
                  <a:cubicBezTo>
                    <a:pt x="319" y="177"/>
                    <a:pt x="322" y="174"/>
                    <a:pt x="322" y="174"/>
                  </a:cubicBezTo>
                  <a:close/>
                  <a:moveTo>
                    <a:pt x="138" y="234"/>
                  </a:moveTo>
                  <a:cubicBezTo>
                    <a:pt x="135" y="231"/>
                    <a:pt x="130" y="234"/>
                    <a:pt x="135" y="239"/>
                  </a:cubicBezTo>
                  <a:cubicBezTo>
                    <a:pt x="138" y="242"/>
                    <a:pt x="138" y="234"/>
                    <a:pt x="138" y="234"/>
                  </a:cubicBezTo>
                  <a:close/>
                  <a:moveTo>
                    <a:pt x="329" y="86"/>
                  </a:moveTo>
                  <a:cubicBezTo>
                    <a:pt x="329" y="88"/>
                    <a:pt x="324" y="86"/>
                    <a:pt x="329" y="88"/>
                  </a:cubicBezTo>
                  <a:cubicBezTo>
                    <a:pt x="335" y="88"/>
                    <a:pt x="335" y="88"/>
                    <a:pt x="329" y="86"/>
                  </a:cubicBezTo>
                  <a:close/>
                  <a:moveTo>
                    <a:pt x="247" y="218"/>
                  </a:moveTo>
                  <a:cubicBezTo>
                    <a:pt x="252" y="213"/>
                    <a:pt x="228" y="216"/>
                    <a:pt x="239" y="216"/>
                  </a:cubicBezTo>
                  <a:cubicBezTo>
                    <a:pt x="241" y="218"/>
                    <a:pt x="244" y="218"/>
                    <a:pt x="247" y="218"/>
                  </a:cubicBezTo>
                  <a:close/>
                  <a:moveTo>
                    <a:pt x="244" y="148"/>
                  </a:moveTo>
                  <a:cubicBezTo>
                    <a:pt x="247" y="148"/>
                    <a:pt x="247" y="145"/>
                    <a:pt x="244" y="145"/>
                  </a:cubicBezTo>
                  <a:cubicBezTo>
                    <a:pt x="244" y="145"/>
                    <a:pt x="241" y="148"/>
                    <a:pt x="244" y="148"/>
                  </a:cubicBezTo>
                  <a:close/>
                  <a:moveTo>
                    <a:pt x="288" y="78"/>
                  </a:moveTo>
                  <a:cubicBezTo>
                    <a:pt x="288" y="75"/>
                    <a:pt x="283" y="57"/>
                    <a:pt x="285" y="57"/>
                  </a:cubicBezTo>
                  <a:cubicBezTo>
                    <a:pt x="283" y="57"/>
                    <a:pt x="280" y="65"/>
                    <a:pt x="278" y="68"/>
                  </a:cubicBezTo>
                  <a:cubicBezTo>
                    <a:pt x="278" y="68"/>
                    <a:pt x="285" y="83"/>
                    <a:pt x="288" y="78"/>
                  </a:cubicBezTo>
                  <a:close/>
                  <a:moveTo>
                    <a:pt x="288" y="213"/>
                  </a:moveTo>
                  <a:cubicBezTo>
                    <a:pt x="291" y="210"/>
                    <a:pt x="288" y="208"/>
                    <a:pt x="288" y="208"/>
                  </a:cubicBezTo>
                  <a:cubicBezTo>
                    <a:pt x="283" y="208"/>
                    <a:pt x="283" y="213"/>
                    <a:pt x="288" y="213"/>
                  </a:cubicBezTo>
                  <a:close/>
                  <a:moveTo>
                    <a:pt x="280" y="55"/>
                  </a:moveTo>
                  <a:cubicBezTo>
                    <a:pt x="280" y="52"/>
                    <a:pt x="280" y="52"/>
                    <a:pt x="280" y="52"/>
                  </a:cubicBezTo>
                  <a:cubicBezTo>
                    <a:pt x="280" y="49"/>
                    <a:pt x="280" y="49"/>
                    <a:pt x="280" y="49"/>
                  </a:cubicBezTo>
                  <a:cubicBezTo>
                    <a:pt x="280" y="42"/>
                    <a:pt x="280" y="42"/>
                    <a:pt x="280" y="42"/>
                  </a:cubicBezTo>
                  <a:cubicBezTo>
                    <a:pt x="280" y="42"/>
                    <a:pt x="280" y="36"/>
                    <a:pt x="283" y="36"/>
                  </a:cubicBezTo>
                  <a:cubicBezTo>
                    <a:pt x="283" y="31"/>
                    <a:pt x="283" y="31"/>
                    <a:pt x="283" y="31"/>
                  </a:cubicBezTo>
                  <a:cubicBezTo>
                    <a:pt x="285" y="31"/>
                    <a:pt x="285" y="29"/>
                    <a:pt x="285" y="29"/>
                  </a:cubicBezTo>
                  <a:cubicBezTo>
                    <a:pt x="285" y="31"/>
                    <a:pt x="285" y="36"/>
                    <a:pt x="288" y="36"/>
                  </a:cubicBezTo>
                  <a:cubicBezTo>
                    <a:pt x="291" y="36"/>
                    <a:pt x="296" y="36"/>
                    <a:pt x="298" y="31"/>
                  </a:cubicBezTo>
                  <a:cubicBezTo>
                    <a:pt x="298" y="29"/>
                    <a:pt x="293" y="29"/>
                    <a:pt x="291" y="26"/>
                  </a:cubicBezTo>
                  <a:cubicBezTo>
                    <a:pt x="288" y="26"/>
                    <a:pt x="288" y="21"/>
                    <a:pt x="288" y="21"/>
                  </a:cubicBezTo>
                  <a:cubicBezTo>
                    <a:pt x="288" y="16"/>
                    <a:pt x="288" y="16"/>
                    <a:pt x="288" y="16"/>
                  </a:cubicBezTo>
                  <a:cubicBezTo>
                    <a:pt x="288" y="16"/>
                    <a:pt x="288" y="13"/>
                    <a:pt x="291" y="10"/>
                  </a:cubicBezTo>
                  <a:cubicBezTo>
                    <a:pt x="291" y="10"/>
                    <a:pt x="293" y="8"/>
                    <a:pt x="296" y="8"/>
                  </a:cubicBezTo>
                  <a:cubicBezTo>
                    <a:pt x="296" y="5"/>
                    <a:pt x="293" y="3"/>
                    <a:pt x="293" y="3"/>
                  </a:cubicBezTo>
                  <a:cubicBezTo>
                    <a:pt x="298" y="3"/>
                    <a:pt x="298" y="3"/>
                    <a:pt x="298" y="3"/>
                  </a:cubicBezTo>
                  <a:cubicBezTo>
                    <a:pt x="298" y="3"/>
                    <a:pt x="298" y="0"/>
                    <a:pt x="296" y="0"/>
                  </a:cubicBezTo>
                  <a:cubicBezTo>
                    <a:pt x="291" y="0"/>
                    <a:pt x="291" y="3"/>
                    <a:pt x="291" y="3"/>
                  </a:cubicBezTo>
                  <a:cubicBezTo>
                    <a:pt x="288" y="5"/>
                    <a:pt x="285" y="13"/>
                    <a:pt x="283" y="18"/>
                  </a:cubicBezTo>
                  <a:cubicBezTo>
                    <a:pt x="280" y="23"/>
                    <a:pt x="278" y="36"/>
                    <a:pt x="278" y="36"/>
                  </a:cubicBezTo>
                  <a:cubicBezTo>
                    <a:pt x="278" y="44"/>
                    <a:pt x="278" y="44"/>
                    <a:pt x="278" y="44"/>
                  </a:cubicBezTo>
                  <a:cubicBezTo>
                    <a:pt x="278" y="52"/>
                    <a:pt x="278" y="52"/>
                    <a:pt x="278" y="52"/>
                  </a:cubicBezTo>
                  <a:cubicBezTo>
                    <a:pt x="278" y="55"/>
                    <a:pt x="280" y="55"/>
                    <a:pt x="280" y="55"/>
                  </a:cubicBezTo>
                  <a:close/>
                  <a:moveTo>
                    <a:pt x="265" y="229"/>
                  </a:moveTo>
                  <a:cubicBezTo>
                    <a:pt x="267" y="229"/>
                    <a:pt x="275" y="223"/>
                    <a:pt x="267" y="223"/>
                  </a:cubicBezTo>
                  <a:cubicBezTo>
                    <a:pt x="267" y="223"/>
                    <a:pt x="257" y="229"/>
                    <a:pt x="265" y="229"/>
                  </a:cubicBezTo>
                  <a:close/>
                  <a:moveTo>
                    <a:pt x="252" y="223"/>
                  </a:moveTo>
                  <a:cubicBezTo>
                    <a:pt x="254" y="223"/>
                    <a:pt x="254" y="221"/>
                    <a:pt x="252" y="221"/>
                  </a:cubicBezTo>
                  <a:cubicBezTo>
                    <a:pt x="252" y="221"/>
                    <a:pt x="249" y="223"/>
                    <a:pt x="252" y="223"/>
                  </a:cubicBezTo>
                  <a:close/>
                  <a:moveTo>
                    <a:pt x="241" y="143"/>
                  </a:moveTo>
                  <a:cubicBezTo>
                    <a:pt x="239" y="145"/>
                    <a:pt x="239" y="148"/>
                    <a:pt x="241" y="151"/>
                  </a:cubicBezTo>
                  <a:lnTo>
                    <a:pt x="241" y="143"/>
                  </a:lnTo>
                  <a:close/>
                </a:path>
              </a:pathLst>
            </a:custGeom>
            <a:solidFill>
              <a:srgbClr val="00B05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  <p:grpSp>
          <p:nvGrpSpPr>
            <p:cNvPr id="67" name="Group 193"/>
            <p:cNvGrpSpPr>
              <a:grpSpLocks/>
            </p:cNvGrpSpPr>
            <p:nvPr/>
          </p:nvGrpSpPr>
          <p:grpSpPr bwMode="auto">
            <a:xfrm>
              <a:off x="7908379" y="4782234"/>
              <a:ext cx="577218" cy="747635"/>
              <a:chOff x="3572" y="2576"/>
              <a:chExt cx="315" cy="408"/>
            </a:xfrm>
            <a:solidFill>
              <a:schemeClr val="bg1">
                <a:lumMod val="85000"/>
              </a:schemeClr>
            </a:solidFill>
          </p:grpSpPr>
          <p:sp>
            <p:nvSpPr>
              <p:cNvPr id="71" name="Freeform 185" descr="© INSCALE GmbH, 18.06.2010"/>
              <p:cNvSpPr>
                <a:spLocks/>
              </p:cNvSpPr>
              <p:nvPr/>
            </p:nvSpPr>
            <p:spPr bwMode="auto">
              <a:xfrm>
                <a:off x="3573" y="2826"/>
                <a:ext cx="126" cy="158"/>
              </a:xfrm>
              <a:custGeom>
                <a:avLst/>
                <a:gdLst/>
                <a:ahLst/>
                <a:cxnLst>
                  <a:cxn ang="0">
                    <a:pos x="60" y="0"/>
                  </a:cxn>
                  <a:cxn ang="0">
                    <a:pos x="59" y="9"/>
                  </a:cxn>
                  <a:cxn ang="0">
                    <a:pos x="44" y="9"/>
                  </a:cxn>
                  <a:cxn ang="0">
                    <a:pos x="34" y="2"/>
                  </a:cxn>
                  <a:cxn ang="0">
                    <a:pos x="32" y="13"/>
                  </a:cxn>
                  <a:cxn ang="0">
                    <a:pos x="49" y="36"/>
                  </a:cxn>
                  <a:cxn ang="0">
                    <a:pos x="30" y="32"/>
                  </a:cxn>
                  <a:cxn ang="0">
                    <a:pos x="13" y="43"/>
                  </a:cxn>
                  <a:cxn ang="0">
                    <a:pos x="15" y="70"/>
                  </a:cxn>
                  <a:cxn ang="0">
                    <a:pos x="2" y="78"/>
                  </a:cxn>
                  <a:cxn ang="0">
                    <a:pos x="3" y="108"/>
                  </a:cxn>
                  <a:cxn ang="0">
                    <a:pos x="9" y="108"/>
                  </a:cxn>
                  <a:cxn ang="0">
                    <a:pos x="9" y="127"/>
                  </a:cxn>
                  <a:cxn ang="0">
                    <a:pos x="0" y="133"/>
                  </a:cxn>
                  <a:cxn ang="0">
                    <a:pos x="0" y="144"/>
                  </a:cxn>
                  <a:cxn ang="0">
                    <a:pos x="7" y="148"/>
                  </a:cxn>
                  <a:cxn ang="0">
                    <a:pos x="19" y="136"/>
                  </a:cxn>
                  <a:cxn ang="0">
                    <a:pos x="28" y="138"/>
                  </a:cxn>
                  <a:cxn ang="0">
                    <a:pos x="25" y="159"/>
                  </a:cxn>
                  <a:cxn ang="0">
                    <a:pos x="34" y="165"/>
                  </a:cxn>
                  <a:cxn ang="0">
                    <a:pos x="47" y="163"/>
                  </a:cxn>
                  <a:cxn ang="0">
                    <a:pos x="49" y="170"/>
                  </a:cxn>
                  <a:cxn ang="0">
                    <a:pos x="72" y="189"/>
                  </a:cxn>
                  <a:cxn ang="0">
                    <a:pos x="72" y="199"/>
                  </a:cxn>
                  <a:cxn ang="0">
                    <a:pos x="82" y="205"/>
                  </a:cxn>
                  <a:cxn ang="0">
                    <a:pos x="93" y="208"/>
                  </a:cxn>
                  <a:cxn ang="0">
                    <a:pos x="91" y="193"/>
                  </a:cxn>
                  <a:cxn ang="0">
                    <a:pos x="87" y="174"/>
                  </a:cxn>
                  <a:cxn ang="0">
                    <a:pos x="82" y="172"/>
                  </a:cxn>
                  <a:cxn ang="0">
                    <a:pos x="116" y="106"/>
                  </a:cxn>
                  <a:cxn ang="0">
                    <a:pos x="121" y="108"/>
                  </a:cxn>
                  <a:cxn ang="0">
                    <a:pos x="121" y="121"/>
                  </a:cxn>
                  <a:cxn ang="0">
                    <a:pos x="135" y="129"/>
                  </a:cxn>
                  <a:cxn ang="0">
                    <a:pos x="145" y="122"/>
                  </a:cxn>
                  <a:cxn ang="0">
                    <a:pos x="140" y="116"/>
                  </a:cxn>
                  <a:cxn ang="0">
                    <a:pos x="130" y="96"/>
                  </a:cxn>
                  <a:cxn ang="0">
                    <a:pos x="138" y="90"/>
                  </a:cxn>
                  <a:cxn ang="0">
                    <a:pos x="146" y="90"/>
                  </a:cxn>
                  <a:cxn ang="0">
                    <a:pos x="153" y="92"/>
                  </a:cxn>
                  <a:cxn ang="0">
                    <a:pos x="158" y="83"/>
                  </a:cxn>
                  <a:cxn ang="0">
                    <a:pos x="164" y="78"/>
                  </a:cxn>
                  <a:cxn ang="0">
                    <a:pos x="166" y="66"/>
                  </a:cxn>
                  <a:cxn ang="0">
                    <a:pos x="153" y="63"/>
                  </a:cxn>
                  <a:cxn ang="0">
                    <a:pos x="120" y="47"/>
                  </a:cxn>
                  <a:cxn ang="0">
                    <a:pos x="109" y="43"/>
                  </a:cxn>
                  <a:cxn ang="0">
                    <a:pos x="94" y="30"/>
                  </a:cxn>
                  <a:cxn ang="0">
                    <a:pos x="78" y="19"/>
                  </a:cxn>
                  <a:cxn ang="0">
                    <a:pos x="66" y="10"/>
                  </a:cxn>
                  <a:cxn ang="0">
                    <a:pos x="60" y="0"/>
                  </a:cxn>
                </a:cxnLst>
                <a:rect l="0" t="0" r="r" b="b"/>
                <a:pathLst>
                  <a:path w="166" h="208">
                    <a:moveTo>
                      <a:pt x="60" y="0"/>
                    </a:moveTo>
                    <a:cubicBezTo>
                      <a:pt x="59" y="9"/>
                      <a:pt x="59" y="9"/>
                      <a:pt x="59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2" y="13"/>
                      <a:pt x="53" y="30"/>
                      <a:pt x="49" y="36"/>
                    </a:cubicBezTo>
                    <a:cubicBezTo>
                      <a:pt x="44" y="42"/>
                      <a:pt x="36" y="32"/>
                      <a:pt x="30" y="32"/>
                    </a:cubicBezTo>
                    <a:cubicBezTo>
                      <a:pt x="21" y="32"/>
                      <a:pt x="15" y="40"/>
                      <a:pt x="13" y="43"/>
                    </a:cubicBezTo>
                    <a:cubicBezTo>
                      <a:pt x="9" y="49"/>
                      <a:pt x="19" y="66"/>
                      <a:pt x="15" y="70"/>
                    </a:cubicBezTo>
                    <a:cubicBezTo>
                      <a:pt x="11" y="72"/>
                      <a:pt x="6" y="72"/>
                      <a:pt x="2" y="78"/>
                    </a:cubicBezTo>
                    <a:cubicBezTo>
                      <a:pt x="0" y="83"/>
                      <a:pt x="3" y="108"/>
                      <a:pt x="3" y="108"/>
                    </a:cubicBezTo>
                    <a:cubicBezTo>
                      <a:pt x="9" y="108"/>
                      <a:pt x="9" y="108"/>
                      <a:pt x="9" y="1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4"/>
                      <a:pt x="0" y="144"/>
                      <a:pt x="0" y="144"/>
                    </a:cubicBezTo>
                    <a:cubicBezTo>
                      <a:pt x="7" y="148"/>
                      <a:pt x="7" y="148"/>
                      <a:pt x="7" y="148"/>
                    </a:cubicBezTo>
                    <a:cubicBezTo>
                      <a:pt x="19" y="136"/>
                      <a:pt x="19" y="136"/>
                      <a:pt x="19" y="136"/>
                    </a:cubicBezTo>
                    <a:cubicBezTo>
                      <a:pt x="28" y="138"/>
                      <a:pt x="28" y="138"/>
                      <a:pt x="28" y="138"/>
                    </a:cubicBezTo>
                    <a:cubicBezTo>
                      <a:pt x="25" y="159"/>
                      <a:pt x="25" y="159"/>
                      <a:pt x="25" y="159"/>
                    </a:cubicBezTo>
                    <a:cubicBezTo>
                      <a:pt x="34" y="165"/>
                      <a:pt x="34" y="165"/>
                      <a:pt x="34" y="165"/>
                    </a:cubicBezTo>
                    <a:cubicBezTo>
                      <a:pt x="47" y="163"/>
                      <a:pt x="47" y="163"/>
                      <a:pt x="47" y="163"/>
                    </a:cubicBezTo>
                    <a:cubicBezTo>
                      <a:pt x="49" y="170"/>
                      <a:pt x="49" y="170"/>
                      <a:pt x="49" y="170"/>
                    </a:cubicBezTo>
                    <a:cubicBezTo>
                      <a:pt x="72" y="189"/>
                      <a:pt x="72" y="189"/>
                      <a:pt x="72" y="189"/>
                    </a:cubicBezTo>
                    <a:cubicBezTo>
                      <a:pt x="72" y="199"/>
                      <a:pt x="72" y="199"/>
                      <a:pt x="72" y="199"/>
                    </a:cubicBezTo>
                    <a:cubicBezTo>
                      <a:pt x="82" y="205"/>
                      <a:pt x="82" y="205"/>
                      <a:pt x="82" y="205"/>
                    </a:cubicBezTo>
                    <a:cubicBezTo>
                      <a:pt x="93" y="208"/>
                      <a:pt x="93" y="208"/>
                      <a:pt x="93" y="208"/>
                    </a:cubicBezTo>
                    <a:cubicBezTo>
                      <a:pt x="91" y="193"/>
                      <a:pt x="91" y="193"/>
                      <a:pt x="91" y="193"/>
                    </a:cubicBezTo>
                    <a:cubicBezTo>
                      <a:pt x="87" y="174"/>
                      <a:pt x="87" y="174"/>
                      <a:pt x="87" y="174"/>
                    </a:cubicBezTo>
                    <a:cubicBezTo>
                      <a:pt x="82" y="172"/>
                      <a:pt x="82" y="172"/>
                      <a:pt x="82" y="172"/>
                    </a:cubicBezTo>
                    <a:cubicBezTo>
                      <a:pt x="116" y="106"/>
                      <a:pt x="116" y="106"/>
                      <a:pt x="116" y="106"/>
                    </a:cubicBezTo>
                    <a:cubicBezTo>
                      <a:pt x="121" y="108"/>
                      <a:pt x="121" y="108"/>
                      <a:pt x="121" y="108"/>
                    </a:cubicBezTo>
                    <a:cubicBezTo>
                      <a:pt x="121" y="121"/>
                      <a:pt x="121" y="121"/>
                      <a:pt x="121" y="121"/>
                    </a:cubicBezTo>
                    <a:cubicBezTo>
                      <a:pt x="135" y="129"/>
                      <a:pt x="135" y="129"/>
                      <a:pt x="135" y="129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40" y="116"/>
                      <a:pt x="140" y="116"/>
                      <a:pt x="140" y="116"/>
                    </a:cubicBezTo>
                    <a:cubicBezTo>
                      <a:pt x="130" y="96"/>
                      <a:pt x="130" y="96"/>
                      <a:pt x="130" y="96"/>
                    </a:cubicBezTo>
                    <a:cubicBezTo>
                      <a:pt x="138" y="90"/>
                      <a:pt x="138" y="90"/>
                      <a:pt x="138" y="90"/>
                    </a:cubicBezTo>
                    <a:cubicBezTo>
                      <a:pt x="146" y="90"/>
                      <a:pt x="146" y="90"/>
                      <a:pt x="146" y="90"/>
                    </a:cubicBezTo>
                    <a:cubicBezTo>
                      <a:pt x="153" y="92"/>
                      <a:pt x="153" y="92"/>
                      <a:pt x="153" y="92"/>
                    </a:cubicBezTo>
                    <a:cubicBezTo>
                      <a:pt x="158" y="83"/>
                      <a:pt x="158" y="83"/>
                      <a:pt x="158" y="83"/>
                    </a:cubicBezTo>
                    <a:cubicBezTo>
                      <a:pt x="164" y="78"/>
                      <a:pt x="164" y="78"/>
                      <a:pt x="164" y="78"/>
                    </a:cubicBezTo>
                    <a:cubicBezTo>
                      <a:pt x="166" y="66"/>
                      <a:pt x="166" y="66"/>
                      <a:pt x="166" y="66"/>
                    </a:cubicBezTo>
                    <a:cubicBezTo>
                      <a:pt x="153" y="63"/>
                      <a:pt x="153" y="63"/>
                      <a:pt x="153" y="63"/>
                    </a:cubicBezTo>
                    <a:cubicBezTo>
                      <a:pt x="120" y="47"/>
                      <a:pt x="120" y="47"/>
                      <a:pt x="120" y="47"/>
                    </a:cubicBezTo>
                    <a:cubicBezTo>
                      <a:pt x="109" y="43"/>
                      <a:pt x="109" y="43"/>
                      <a:pt x="109" y="43"/>
                    </a:cubicBezTo>
                    <a:cubicBezTo>
                      <a:pt x="94" y="30"/>
                      <a:pt x="94" y="30"/>
                      <a:pt x="94" y="30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66" y="10"/>
                      <a:pt x="66" y="10"/>
                      <a:pt x="66" y="10"/>
                    </a:cubicBezTo>
                    <a:lnTo>
                      <a:pt x="60" y="0"/>
                    </a:lnTo>
                    <a:close/>
                  </a:path>
                </a:pathLst>
              </a:custGeom>
              <a:solidFill>
                <a:srgbClr val="DDDDDD"/>
              </a:solidFill>
              <a:ln w="3175" cap="rnd" cmpd="sng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nl-NL"/>
              </a:p>
            </p:txBody>
          </p:sp>
          <p:grpSp>
            <p:nvGrpSpPr>
              <p:cNvPr id="72" name="Group 192"/>
              <p:cNvGrpSpPr>
                <a:grpSpLocks/>
              </p:cNvGrpSpPr>
              <p:nvPr/>
            </p:nvGrpSpPr>
            <p:grpSpPr bwMode="auto">
              <a:xfrm>
                <a:off x="3572" y="2576"/>
                <a:ext cx="315" cy="406"/>
                <a:chOff x="3572" y="2576"/>
                <a:chExt cx="315" cy="406"/>
              </a:xfrm>
              <a:grpFill/>
            </p:grpSpPr>
            <p:sp>
              <p:nvSpPr>
                <p:cNvPr id="73" name="Freeform 187" descr="© INSCALE GmbH, 18.06.2010"/>
                <p:cNvSpPr>
                  <a:spLocks/>
                </p:cNvSpPr>
                <p:nvPr/>
              </p:nvSpPr>
              <p:spPr bwMode="auto">
                <a:xfrm>
                  <a:off x="3572" y="2576"/>
                  <a:ext cx="315" cy="354"/>
                </a:xfrm>
                <a:custGeom>
                  <a:avLst/>
                  <a:gdLst/>
                  <a:ahLst/>
                  <a:cxnLst>
                    <a:cxn ang="0">
                      <a:pos x="137" y="108"/>
                    </a:cxn>
                    <a:cxn ang="0">
                      <a:pos x="136" y="89"/>
                    </a:cxn>
                    <a:cxn ang="0">
                      <a:pos x="134" y="77"/>
                    </a:cxn>
                    <a:cxn ang="0">
                      <a:pos x="135" y="65"/>
                    </a:cxn>
                    <a:cxn ang="0">
                      <a:pos x="128" y="58"/>
                    </a:cxn>
                    <a:cxn ang="0">
                      <a:pos x="105" y="65"/>
                    </a:cxn>
                    <a:cxn ang="0">
                      <a:pos x="96" y="56"/>
                    </a:cxn>
                    <a:cxn ang="0">
                      <a:pos x="94" y="41"/>
                    </a:cxn>
                    <a:cxn ang="0">
                      <a:pos x="77" y="38"/>
                    </a:cxn>
                    <a:cxn ang="0">
                      <a:pos x="65" y="24"/>
                    </a:cxn>
                    <a:cxn ang="0">
                      <a:pos x="57" y="11"/>
                    </a:cxn>
                    <a:cxn ang="0">
                      <a:pos x="50" y="9"/>
                    </a:cxn>
                    <a:cxn ang="0">
                      <a:pos x="31" y="5"/>
                    </a:cxn>
                    <a:cxn ang="0">
                      <a:pos x="11" y="14"/>
                    </a:cxn>
                    <a:cxn ang="0">
                      <a:pos x="0" y="19"/>
                    </a:cxn>
                    <a:cxn ang="0">
                      <a:pos x="8" y="33"/>
                    </a:cxn>
                    <a:cxn ang="0">
                      <a:pos x="14" y="48"/>
                    </a:cxn>
                    <a:cxn ang="0">
                      <a:pos x="14" y="50"/>
                    </a:cxn>
                    <a:cxn ang="0">
                      <a:pos x="24" y="64"/>
                    </a:cxn>
                    <a:cxn ang="0">
                      <a:pos x="15" y="82"/>
                    </a:cxn>
                    <a:cxn ang="0">
                      <a:pos x="24" y="92"/>
                    </a:cxn>
                    <a:cxn ang="0">
                      <a:pos x="21" y="106"/>
                    </a:cxn>
                    <a:cxn ang="0">
                      <a:pos x="24" y="124"/>
                    </a:cxn>
                    <a:cxn ang="0">
                      <a:pos x="31" y="132"/>
                    </a:cxn>
                    <a:cxn ang="0">
                      <a:pos x="47" y="143"/>
                    </a:cxn>
                    <a:cxn ang="0">
                      <a:pos x="64" y="155"/>
                    </a:cxn>
                    <a:cxn ang="0">
                      <a:pos x="65" y="158"/>
                    </a:cxn>
                    <a:cxn ang="0">
                      <a:pos x="73" y="154"/>
                    </a:cxn>
                    <a:cxn ang="0">
                      <a:pos x="77" y="145"/>
                    </a:cxn>
                    <a:cxn ang="0">
                      <a:pos x="78" y="138"/>
                    </a:cxn>
                    <a:cxn ang="0">
                      <a:pos x="83" y="134"/>
                    </a:cxn>
                    <a:cxn ang="0">
                      <a:pos x="83" y="140"/>
                    </a:cxn>
                    <a:cxn ang="0">
                      <a:pos x="88" y="141"/>
                    </a:cxn>
                    <a:cxn ang="0">
                      <a:pos x="90" y="143"/>
                    </a:cxn>
                    <a:cxn ang="0">
                      <a:pos x="98" y="146"/>
                    </a:cxn>
                    <a:cxn ang="0">
                      <a:pos x="102" y="150"/>
                    </a:cxn>
                    <a:cxn ang="0">
                      <a:pos x="107" y="154"/>
                    </a:cxn>
                    <a:cxn ang="0">
                      <a:pos x="112" y="156"/>
                    </a:cxn>
                    <a:cxn ang="0">
                      <a:pos x="118" y="161"/>
                    </a:cxn>
                    <a:cxn ang="0">
                      <a:pos x="116" y="170"/>
                    </a:cxn>
                    <a:cxn ang="0">
                      <a:pos x="114" y="176"/>
                    </a:cxn>
                    <a:cxn ang="0">
                      <a:pos x="125" y="172"/>
                    </a:cxn>
                    <a:cxn ang="0">
                      <a:pos x="140" y="170"/>
                    </a:cxn>
                    <a:cxn ang="0">
                      <a:pos x="143" y="150"/>
                    </a:cxn>
                    <a:cxn ang="0">
                      <a:pos x="150" y="142"/>
                    </a:cxn>
                    <a:cxn ang="0">
                      <a:pos x="150" y="119"/>
                    </a:cxn>
                  </a:cxnLst>
                  <a:rect l="0" t="0" r="r" b="b"/>
                  <a:pathLst>
                    <a:path w="158" h="177">
                      <a:moveTo>
                        <a:pt x="150" y="119"/>
                      </a:moveTo>
                      <a:cubicBezTo>
                        <a:pt x="148" y="117"/>
                        <a:pt x="139" y="115"/>
                        <a:pt x="139" y="115"/>
                      </a:cubicBezTo>
                      <a:cubicBezTo>
                        <a:pt x="137" y="108"/>
                        <a:pt x="137" y="108"/>
                        <a:pt x="137" y="108"/>
                      </a:cubicBezTo>
                      <a:cubicBezTo>
                        <a:pt x="131" y="102"/>
                        <a:pt x="131" y="102"/>
                        <a:pt x="131" y="102"/>
                      </a:cubicBezTo>
                      <a:cubicBezTo>
                        <a:pt x="132" y="91"/>
                        <a:pt x="132" y="91"/>
                        <a:pt x="132" y="91"/>
                      </a:cubicBezTo>
                      <a:cubicBezTo>
                        <a:pt x="132" y="91"/>
                        <a:pt x="135" y="90"/>
                        <a:pt x="136" y="89"/>
                      </a:cubicBezTo>
                      <a:cubicBezTo>
                        <a:pt x="137" y="87"/>
                        <a:pt x="137" y="83"/>
                        <a:pt x="137" y="83"/>
                      </a:cubicBezTo>
                      <a:cubicBezTo>
                        <a:pt x="137" y="83"/>
                        <a:pt x="140" y="80"/>
                        <a:pt x="139" y="77"/>
                      </a:cubicBezTo>
                      <a:cubicBezTo>
                        <a:pt x="138" y="74"/>
                        <a:pt x="134" y="77"/>
                        <a:pt x="134" y="77"/>
                      </a:cubicBezTo>
                      <a:cubicBezTo>
                        <a:pt x="132" y="69"/>
                        <a:pt x="132" y="69"/>
                        <a:pt x="132" y="69"/>
                      </a:cubicBezTo>
                      <a:cubicBezTo>
                        <a:pt x="134" y="69"/>
                        <a:pt x="134" y="69"/>
                        <a:pt x="134" y="69"/>
                      </a:cubicBezTo>
                      <a:cubicBezTo>
                        <a:pt x="135" y="65"/>
                        <a:pt x="135" y="65"/>
                        <a:pt x="135" y="65"/>
                      </a:cubicBezTo>
                      <a:cubicBezTo>
                        <a:pt x="138" y="66"/>
                        <a:pt x="138" y="66"/>
                        <a:pt x="138" y="66"/>
                      </a:cubicBezTo>
                      <a:cubicBezTo>
                        <a:pt x="139" y="63"/>
                        <a:pt x="139" y="63"/>
                        <a:pt x="139" y="63"/>
                      </a:cubicBezTo>
                      <a:cubicBezTo>
                        <a:pt x="139" y="63"/>
                        <a:pt x="135" y="60"/>
                        <a:pt x="128" y="58"/>
                      </a:cubicBezTo>
                      <a:cubicBezTo>
                        <a:pt x="123" y="58"/>
                        <a:pt x="122" y="71"/>
                        <a:pt x="119" y="71"/>
                      </a:cubicBezTo>
                      <a:cubicBezTo>
                        <a:pt x="116" y="72"/>
                        <a:pt x="116" y="65"/>
                        <a:pt x="113" y="64"/>
                      </a:cubicBezTo>
                      <a:cubicBezTo>
                        <a:pt x="111" y="62"/>
                        <a:pt x="108" y="67"/>
                        <a:pt x="105" y="65"/>
                      </a:cubicBezTo>
                      <a:cubicBezTo>
                        <a:pt x="102" y="65"/>
                        <a:pt x="100" y="61"/>
                        <a:pt x="99" y="60"/>
                      </a:cubicBezTo>
                      <a:cubicBezTo>
                        <a:pt x="97" y="60"/>
                        <a:pt x="90" y="58"/>
                        <a:pt x="90" y="58"/>
                      </a:cubicBezTo>
                      <a:cubicBezTo>
                        <a:pt x="96" y="56"/>
                        <a:pt x="96" y="56"/>
                        <a:pt x="96" y="56"/>
                      </a:cubicBezTo>
                      <a:cubicBezTo>
                        <a:pt x="97" y="53"/>
                        <a:pt x="97" y="53"/>
                        <a:pt x="97" y="53"/>
                      </a:cubicBezTo>
                      <a:cubicBezTo>
                        <a:pt x="90" y="52"/>
                        <a:pt x="90" y="52"/>
                        <a:pt x="90" y="52"/>
                      </a:cubicBezTo>
                      <a:cubicBezTo>
                        <a:pt x="90" y="52"/>
                        <a:pt x="94" y="46"/>
                        <a:pt x="94" y="41"/>
                      </a:cubicBezTo>
                      <a:cubicBezTo>
                        <a:pt x="93" y="35"/>
                        <a:pt x="84" y="39"/>
                        <a:pt x="84" y="39"/>
                      </a:cubicBezTo>
                      <a:cubicBezTo>
                        <a:pt x="81" y="36"/>
                        <a:pt x="81" y="36"/>
                        <a:pt x="81" y="36"/>
                      </a:cubicBezTo>
                      <a:cubicBezTo>
                        <a:pt x="77" y="38"/>
                        <a:pt x="77" y="38"/>
                        <a:pt x="77" y="38"/>
                      </a:cubicBezTo>
                      <a:cubicBezTo>
                        <a:pt x="66" y="30"/>
                        <a:pt x="66" y="30"/>
                        <a:pt x="66" y="30"/>
                      </a:cubicBezTo>
                      <a:cubicBezTo>
                        <a:pt x="69" y="27"/>
                        <a:pt x="69" y="27"/>
                        <a:pt x="69" y="27"/>
                      </a:cubicBezTo>
                      <a:cubicBezTo>
                        <a:pt x="65" y="24"/>
                        <a:pt x="65" y="24"/>
                        <a:pt x="65" y="24"/>
                      </a:cubicBezTo>
                      <a:cubicBezTo>
                        <a:pt x="67" y="16"/>
                        <a:pt x="67" y="16"/>
                        <a:pt x="67" y="16"/>
                      </a:cubicBezTo>
                      <a:cubicBezTo>
                        <a:pt x="67" y="16"/>
                        <a:pt x="63" y="19"/>
                        <a:pt x="61" y="19"/>
                      </a:cubicBezTo>
                      <a:cubicBezTo>
                        <a:pt x="58" y="19"/>
                        <a:pt x="57" y="11"/>
                        <a:pt x="57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3" y="8"/>
                        <a:pt x="53" y="8"/>
                        <a:pt x="53" y="8"/>
                      </a:cubicBezTo>
                      <a:cubicBezTo>
                        <a:pt x="50" y="9"/>
                        <a:pt x="50" y="9"/>
                        <a:pt x="50" y="9"/>
                      </a:cubicBezTo>
                      <a:cubicBezTo>
                        <a:pt x="45" y="1"/>
                        <a:pt x="45" y="1"/>
                        <a:pt x="45" y="1"/>
                      </a:cubicBezTo>
                      <a:cubicBezTo>
                        <a:pt x="39" y="1"/>
                        <a:pt x="39" y="1"/>
                        <a:pt x="39" y="1"/>
                      </a:cubicBezTo>
                      <a:cubicBezTo>
                        <a:pt x="32" y="0"/>
                        <a:pt x="31" y="5"/>
                        <a:pt x="31" y="5"/>
                      </a:cubicBezTo>
                      <a:cubicBezTo>
                        <a:pt x="31" y="5"/>
                        <a:pt x="28" y="3"/>
                        <a:pt x="26" y="3"/>
                      </a:cubicBezTo>
                      <a:cubicBezTo>
                        <a:pt x="24" y="3"/>
                        <a:pt x="21" y="6"/>
                        <a:pt x="19" y="8"/>
                      </a:cubicBezTo>
                      <a:cubicBezTo>
                        <a:pt x="17" y="11"/>
                        <a:pt x="11" y="14"/>
                        <a:pt x="11" y="14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6" y="16"/>
                        <a:pt x="6" y="16"/>
                        <a:pt x="6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2" y="21"/>
                        <a:pt x="4" y="24"/>
                        <a:pt x="4" y="24"/>
                      </a:cubicBezTo>
                      <a:cubicBezTo>
                        <a:pt x="4" y="28"/>
                        <a:pt x="0" y="32"/>
                        <a:pt x="2" y="33"/>
                      </a:cubicBezTo>
                      <a:cubicBezTo>
                        <a:pt x="5" y="37"/>
                        <a:pt x="5" y="33"/>
                        <a:pt x="8" y="33"/>
                      </a:cubicBezTo>
                      <a:cubicBezTo>
                        <a:pt x="12" y="33"/>
                        <a:pt x="11" y="37"/>
                        <a:pt x="6" y="39"/>
                      </a:cubicBezTo>
                      <a:cubicBezTo>
                        <a:pt x="2" y="40"/>
                        <a:pt x="6" y="43"/>
                        <a:pt x="6" y="43"/>
                      </a:cubicBezTo>
                      <a:cubicBezTo>
                        <a:pt x="14" y="48"/>
                        <a:pt x="14" y="48"/>
                        <a:pt x="14" y="48"/>
                      </a:cubicBezTo>
                      <a:cubicBezTo>
                        <a:pt x="22" y="48"/>
                        <a:pt x="22" y="48"/>
                        <a:pt x="22" y="48"/>
                      </a:cubicBezTo>
                      <a:cubicBezTo>
                        <a:pt x="22" y="50"/>
                        <a:pt x="22" y="50"/>
                        <a:pt x="22" y="50"/>
                      </a:cubicBezTo>
                      <a:cubicBezTo>
                        <a:pt x="14" y="50"/>
                        <a:pt x="14" y="50"/>
                        <a:pt x="14" y="50"/>
                      </a:cubicBezTo>
                      <a:cubicBezTo>
                        <a:pt x="11" y="54"/>
                        <a:pt x="11" y="54"/>
                        <a:pt x="11" y="54"/>
                      </a:cubicBezTo>
                      <a:cubicBezTo>
                        <a:pt x="13" y="62"/>
                        <a:pt x="13" y="62"/>
                        <a:pt x="13" y="62"/>
                      </a:cubicBezTo>
                      <a:cubicBezTo>
                        <a:pt x="24" y="64"/>
                        <a:pt x="24" y="64"/>
                        <a:pt x="24" y="64"/>
                      </a:cubicBezTo>
                      <a:cubicBezTo>
                        <a:pt x="21" y="66"/>
                        <a:pt x="21" y="66"/>
                        <a:pt x="21" y="66"/>
                      </a:cubicBezTo>
                      <a:cubicBezTo>
                        <a:pt x="21" y="66"/>
                        <a:pt x="21" y="73"/>
                        <a:pt x="19" y="75"/>
                      </a:cubicBezTo>
                      <a:cubicBezTo>
                        <a:pt x="18" y="78"/>
                        <a:pt x="15" y="82"/>
                        <a:pt x="15" y="82"/>
                      </a:cubicBezTo>
                      <a:cubicBezTo>
                        <a:pt x="16" y="85"/>
                        <a:pt x="16" y="85"/>
                        <a:pt x="16" y="85"/>
                      </a:cubicBezTo>
                      <a:cubicBezTo>
                        <a:pt x="16" y="85"/>
                        <a:pt x="13" y="90"/>
                        <a:pt x="15" y="91"/>
                      </a:cubicBezTo>
                      <a:cubicBezTo>
                        <a:pt x="18" y="92"/>
                        <a:pt x="24" y="92"/>
                        <a:pt x="24" y="92"/>
                      </a:cubicBezTo>
                      <a:cubicBezTo>
                        <a:pt x="34" y="101"/>
                        <a:pt x="34" y="101"/>
                        <a:pt x="34" y="101"/>
                      </a:cubicBezTo>
                      <a:cubicBezTo>
                        <a:pt x="34" y="101"/>
                        <a:pt x="34" y="106"/>
                        <a:pt x="31" y="106"/>
                      </a:cubicBezTo>
                      <a:cubicBezTo>
                        <a:pt x="27" y="106"/>
                        <a:pt x="21" y="106"/>
                        <a:pt x="21" y="106"/>
                      </a:cubicBezTo>
                      <a:cubicBezTo>
                        <a:pt x="27" y="114"/>
                        <a:pt x="27" y="114"/>
                        <a:pt x="27" y="114"/>
                      </a:cubicBezTo>
                      <a:cubicBezTo>
                        <a:pt x="27" y="114"/>
                        <a:pt x="37" y="122"/>
                        <a:pt x="32" y="124"/>
                      </a:cubicBezTo>
                      <a:cubicBezTo>
                        <a:pt x="28" y="128"/>
                        <a:pt x="24" y="124"/>
                        <a:pt x="24" y="124"/>
                      </a:cubicBezTo>
                      <a:cubicBezTo>
                        <a:pt x="24" y="125"/>
                        <a:pt x="24" y="125"/>
                        <a:pt x="24" y="125"/>
                      </a:cubicBezTo>
                      <a:cubicBezTo>
                        <a:pt x="26" y="129"/>
                        <a:pt x="26" y="129"/>
                        <a:pt x="26" y="129"/>
                      </a:cubicBezTo>
                      <a:cubicBezTo>
                        <a:pt x="31" y="132"/>
                        <a:pt x="31" y="132"/>
                        <a:pt x="31" y="132"/>
                      </a:cubicBezTo>
                      <a:cubicBezTo>
                        <a:pt x="37" y="136"/>
                        <a:pt x="37" y="136"/>
                        <a:pt x="37" y="136"/>
                      </a:cubicBezTo>
                      <a:cubicBezTo>
                        <a:pt x="43" y="141"/>
                        <a:pt x="43" y="141"/>
                        <a:pt x="43" y="141"/>
                      </a:cubicBezTo>
                      <a:cubicBezTo>
                        <a:pt x="47" y="143"/>
                        <a:pt x="47" y="143"/>
                        <a:pt x="47" y="143"/>
                      </a:cubicBezTo>
                      <a:cubicBezTo>
                        <a:pt x="60" y="149"/>
                        <a:pt x="60" y="149"/>
                        <a:pt x="60" y="149"/>
                      </a:cubicBezTo>
                      <a:cubicBezTo>
                        <a:pt x="64" y="150"/>
                        <a:pt x="64" y="150"/>
                        <a:pt x="64" y="150"/>
                      </a:cubicBezTo>
                      <a:cubicBezTo>
                        <a:pt x="64" y="155"/>
                        <a:pt x="64" y="155"/>
                        <a:pt x="64" y="155"/>
                      </a:cubicBezTo>
                      <a:cubicBezTo>
                        <a:pt x="61" y="156"/>
                        <a:pt x="61" y="156"/>
                        <a:pt x="61" y="156"/>
                      </a:cubicBezTo>
                      <a:cubicBezTo>
                        <a:pt x="61" y="157"/>
                        <a:pt x="61" y="157"/>
                        <a:pt x="61" y="158"/>
                      </a:cubicBezTo>
                      <a:cubicBezTo>
                        <a:pt x="65" y="158"/>
                        <a:pt x="65" y="158"/>
                        <a:pt x="65" y="158"/>
                      </a:cubicBezTo>
                      <a:cubicBezTo>
                        <a:pt x="69" y="158"/>
                        <a:pt x="69" y="158"/>
                        <a:pt x="69" y="158"/>
                      </a:cubicBezTo>
                      <a:cubicBezTo>
                        <a:pt x="69" y="158"/>
                        <a:pt x="71" y="157"/>
                        <a:pt x="71" y="157"/>
                      </a:cubicBezTo>
                      <a:cubicBezTo>
                        <a:pt x="72" y="156"/>
                        <a:pt x="72" y="155"/>
                        <a:pt x="73" y="154"/>
                      </a:cubicBezTo>
                      <a:cubicBezTo>
                        <a:pt x="73" y="154"/>
                        <a:pt x="72" y="153"/>
                        <a:pt x="73" y="152"/>
                      </a:cubicBezTo>
                      <a:cubicBezTo>
                        <a:pt x="74" y="151"/>
                        <a:pt x="76" y="149"/>
                        <a:pt x="76" y="149"/>
                      </a:cubicBezTo>
                      <a:cubicBezTo>
                        <a:pt x="76" y="149"/>
                        <a:pt x="77" y="145"/>
                        <a:pt x="77" y="145"/>
                      </a:cubicBezTo>
                      <a:cubicBezTo>
                        <a:pt x="76" y="144"/>
                        <a:pt x="76" y="143"/>
                        <a:pt x="75" y="143"/>
                      </a:cubicBezTo>
                      <a:cubicBezTo>
                        <a:pt x="75" y="142"/>
                        <a:pt x="76" y="139"/>
                        <a:pt x="76" y="139"/>
                      </a:cubicBezTo>
                      <a:cubicBezTo>
                        <a:pt x="76" y="139"/>
                        <a:pt x="77" y="138"/>
                        <a:pt x="78" y="138"/>
                      </a:cubicBezTo>
                      <a:cubicBezTo>
                        <a:pt x="79" y="137"/>
                        <a:pt x="80" y="138"/>
                        <a:pt x="81" y="138"/>
                      </a:cubicBezTo>
                      <a:cubicBezTo>
                        <a:pt x="81" y="138"/>
                        <a:pt x="82" y="135"/>
                        <a:pt x="82" y="135"/>
                      </a:cubicBezTo>
                      <a:cubicBezTo>
                        <a:pt x="82" y="136"/>
                        <a:pt x="82" y="134"/>
                        <a:pt x="83" y="134"/>
                      </a:cubicBezTo>
                      <a:cubicBezTo>
                        <a:pt x="84" y="134"/>
                        <a:pt x="84" y="136"/>
                        <a:pt x="84" y="136"/>
                      </a:cubicBezTo>
                      <a:cubicBezTo>
                        <a:pt x="84" y="136"/>
                        <a:pt x="85" y="137"/>
                        <a:pt x="85" y="138"/>
                      </a:cubicBezTo>
                      <a:cubicBezTo>
                        <a:pt x="84" y="139"/>
                        <a:pt x="83" y="140"/>
                        <a:pt x="83" y="140"/>
                      </a:cubicBezTo>
                      <a:cubicBezTo>
                        <a:pt x="83" y="140"/>
                        <a:pt x="84" y="141"/>
                        <a:pt x="84" y="141"/>
                      </a:cubicBezTo>
                      <a:cubicBezTo>
                        <a:pt x="85" y="141"/>
                        <a:pt x="85" y="141"/>
                        <a:pt x="85" y="141"/>
                      </a:cubicBezTo>
                      <a:cubicBezTo>
                        <a:pt x="88" y="141"/>
                        <a:pt x="88" y="141"/>
                        <a:pt x="88" y="141"/>
                      </a:cubicBezTo>
                      <a:cubicBezTo>
                        <a:pt x="88" y="141"/>
                        <a:pt x="88" y="142"/>
                        <a:pt x="88" y="142"/>
                      </a:cubicBezTo>
                      <a:cubicBezTo>
                        <a:pt x="89" y="142"/>
                        <a:pt x="89" y="142"/>
                        <a:pt x="90" y="143"/>
                      </a:cubicBezTo>
                      <a:cubicBezTo>
                        <a:pt x="90" y="143"/>
                        <a:pt x="90" y="143"/>
                        <a:pt x="90" y="143"/>
                      </a:cubicBezTo>
                      <a:cubicBezTo>
                        <a:pt x="91" y="144"/>
                        <a:pt x="93" y="143"/>
                        <a:pt x="94" y="143"/>
                      </a:cubicBezTo>
                      <a:cubicBezTo>
                        <a:pt x="95" y="143"/>
                        <a:pt x="95" y="145"/>
                        <a:pt x="95" y="145"/>
                      </a:cubicBezTo>
                      <a:cubicBezTo>
                        <a:pt x="95" y="145"/>
                        <a:pt x="97" y="145"/>
                        <a:pt x="98" y="146"/>
                      </a:cubicBezTo>
                      <a:cubicBezTo>
                        <a:pt x="98" y="146"/>
                        <a:pt x="98" y="149"/>
                        <a:pt x="98" y="149"/>
                      </a:cubicBezTo>
                      <a:cubicBezTo>
                        <a:pt x="98" y="149"/>
                        <a:pt x="99" y="150"/>
                        <a:pt x="100" y="150"/>
                      </a:cubicBezTo>
                      <a:cubicBezTo>
                        <a:pt x="101" y="150"/>
                        <a:pt x="102" y="150"/>
                        <a:pt x="102" y="150"/>
                      </a:cubicBezTo>
                      <a:cubicBezTo>
                        <a:pt x="102" y="150"/>
                        <a:pt x="103" y="152"/>
                        <a:pt x="103" y="152"/>
                      </a:cubicBezTo>
                      <a:cubicBezTo>
                        <a:pt x="105" y="153"/>
                        <a:pt x="105" y="153"/>
                        <a:pt x="105" y="153"/>
                      </a:cubicBezTo>
                      <a:cubicBezTo>
                        <a:pt x="107" y="154"/>
                        <a:pt x="107" y="154"/>
                        <a:pt x="107" y="154"/>
                      </a:cubicBezTo>
                      <a:cubicBezTo>
                        <a:pt x="110" y="155"/>
                        <a:pt x="110" y="155"/>
                        <a:pt x="110" y="155"/>
                      </a:cubicBezTo>
                      <a:cubicBezTo>
                        <a:pt x="111" y="155"/>
                        <a:pt x="111" y="155"/>
                        <a:pt x="111" y="155"/>
                      </a:cubicBezTo>
                      <a:cubicBezTo>
                        <a:pt x="112" y="156"/>
                        <a:pt x="112" y="156"/>
                        <a:pt x="112" y="156"/>
                      </a:cubicBezTo>
                      <a:cubicBezTo>
                        <a:pt x="114" y="157"/>
                        <a:pt x="114" y="157"/>
                        <a:pt x="114" y="157"/>
                      </a:cubicBezTo>
                      <a:cubicBezTo>
                        <a:pt x="114" y="157"/>
                        <a:pt x="116" y="157"/>
                        <a:pt x="117" y="158"/>
                      </a:cubicBezTo>
                      <a:cubicBezTo>
                        <a:pt x="117" y="158"/>
                        <a:pt x="118" y="161"/>
                        <a:pt x="118" y="161"/>
                      </a:cubicBezTo>
                      <a:cubicBezTo>
                        <a:pt x="118" y="161"/>
                        <a:pt x="119" y="163"/>
                        <a:pt x="119" y="163"/>
                      </a:cubicBezTo>
                      <a:cubicBezTo>
                        <a:pt x="119" y="164"/>
                        <a:pt x="118" y="166"/>
                        <a:pt x="118" y="166"/>
                      </a:cubicBezTo>
                      <a:cubicBezTo>
                        <a:pt x="116" y="170"/>
                        <a:pt x="116" y="170"/>
                        <a:pt x="116" y="170"/>
                      </a:cubicBezTo>
                      <a:cubicBezTo>
                        <a:pt x="116" y="170"/>
                        <a:pt x="115" y="172"/>
                        <a:pt x="115" y="172"/>
                      </a:cubicBezTo>
                      <a:cubicBezTo>
                        <a:pt x="115" y="173"/>
                        <a:pt x="114" y="174"/>
                        <a:pt x="114" y="174"/>
                      </a:cubicBezTo>
                      <a:cubicBezTo>
                        <a:pt x="114" y="174"/>
                        <a:pt x="114" y="175"/>
                        <a:pt x="114" y="176"/>
                      </a:cubicBezTo>
                      <a:cubicBezTo>
                        <a:pt x="114" y="176"/>
                        <a:pt x="113" y="176"/>
                        <a:pt x="112" y="177"/>
                      </a:cubicBezTo>
                      <a:cubicBezTo>
                        <a:pt x="114" y="177"/>
                        <a:pt x="115" y="177"/>
                        <a:pt x="116" y="177"/>
                      </a:cubicBezTo>
                      <a:cubicBezTo>
                        <a:pt x="120" y="177"/>
                        <a:pt x="125" y="172"/>
                        <a:pt x="125" y="172"/>
                      </a:cubicBezTo>
                      <a:cubicBezTo>
                        <a:pt x="132" y="173"/>
                        <a:pt x="132" y="173"/>
                        <a:pt x="132" y="173"/>
                      </a:cubicBezTo>
                      <a:cubicBezTo>
                        <a:pt x="137" y="168"/>
                        <a:pt x="137" y="168"/>
                        <a:pt x="137" y="168"/>
                      </a:cubicBezTo>
                      <a:cubicBezTo>
                        <a:pt x="140" y="170"/>
                        <a:pt x="140" y="170"/>
                        <a:pt x="140" y="170"/>
                      </a:cubicBezTo>
                      <a:cubicBezTo>
                        <a:pt x="146" y="162"/>
                        <a:pt x="146" y="162"/>
                        <a:pt x="146" y="162"/>
                      </a:cubicBezTo>
                      <a:cubicBezTo>
                        <a:pt x="140" y="156"/>
                        <a:pt x="140" y="156"/>
                        <a:pt x="140" y="156"/>
                      </a:cubicBezTo>
                      <a:cubicBezTo>
                        <a:pt x="143" y="150"/>
                        <a:pt x="143" y="150"/>
                        <a:pt x="143" y="150"/>
                      </a:cubicBezTo>
                      <a:cubicBezTo>
                        <a:pt x="139" y="148"/>
                        <a:pt x="139" y="148"/>
                        <a:pt x="139" y="148"/>
                      </a:cubicBezTo>
                      <a:cubicBezTo>
                        <a:pt x="139" y="148"/>
                        <a:pt x="139" y="146"/>
                        <a:pt x="142" y="144"/>
                      </a:cubicBezTo>
                      <a:cubicBezTo>
                        <a:pt x="145" y="141"/>
                        <a:pt x="148" y="143"/>
                        <a:pt x="150" y="142"/>
                      </a:cubicBezTo>
                      <a:cubicBezTo>
                        <a:pt x="151" y="141"/>
                        <a:pt x="152" y="139"/>
                        <a:pt x="152" y="139"/>
                      </a:cubicBezTo>
                      <a:cubicBezTo>
                        <a:pt x="158" y="128"/>
                        <a:pt x="158" y="128"/>
                        <a:pt x="158" y="128"/>
                      </a:cubicBezTo>
                      <a:cubicBezTo>
                        <a:pt x="158" y="128"/>
                        <a:pt x="155" y="121"/>
                        <a:pt x="150" y="119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rnd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  <p:sp>
              <p:nvSpPr>
                <p:cNvPr id="74" name="Freeform 188" descr="© INSCALE GmbH, 18.06.2010"/>
                <p:cNvSpPr>
                  <a:spLocks/>
                </p:cNvSpPr>
                <p:nvPr/>
              </p:nvSpPr>
              <p:spPr bwMode="auto">
                <a:xfrm>
                  <a:off x="3674" y="2844"/>
                  <a:ext cx="136" cy="138"/>
                </a:xfrm>
                <a:custGeom>
                  <a:avLst/>
                  <a:gdLst/>
                  <a:ahLst/>
                  <a:cxnLst>
                    <a:cxn ang="0">
                      <a:pos x="63" y="40"/>
                    </a:cxn>
                    <a:cxn ang="0">
                      <a:pos x="65" y="36"/>
                    </a:cxn>
                    <a:cxn ang="0">
                      <a:pos x="68" y="29"/>
                    </a:cxn>
                    <a:cxn ang="0">
                      <a:pos x="66" y="24"/>
                    </a:cxn>
                    <a:cxn ang="0">
                      <a:pos x="61" y="22"/>
                    </a:cxn>
                    <a:cxn ang="0">
                      <a:pos x="59" y="21"/>
                    </a:cxn>
                    <a:cxn ang="0">
                      <a:pos x="54" y="19"/>
                    </a:cxn>
                    <a:cxn ang="0">
                      <a:pos x="51" y="16"/>
                    </a:cxn>
                    <a:cxn ang="0">
                      <a:pos x="47" y="15"/>
                    </a:cxn>
                    <a:cxn ang="0">
                      <a:pos x="44" y="11"/>
                    </a:cxn>
                    <a:cxn ang="0">
                      <a:pos x="39" y="9"/>
                    </a:cxn>
                    <a:cxn ang="0">
                      <a:pos x="37" y="8"/>
                    </a:cxn>
                    <a:cxn ang="0">
                      <a:pos x="34" y="7"/>
                    </a:cxn>
                    <a:cxn ang="0">
                      <a:pos x="32" y="6"/>
                    </a:cxn>
                    <a:cxn ang="0">
                      <a:pos x="33" y="2"/>
                    </a:cxn>
                    <a:cxn ang="0">
                      <a:pos x="31" y="1"/>
                    </a:cxn>
                    <a:cxn ang="0">
                      <a:pos x="27" y="4"/>
                    </a:cxn>
                    <a:cxn ang="0">
                      <a:pos x="24" y="9"/>
                    </a:cxn>
                    <a:cxn ang="0">
                      <a:pos x="25" y="15"/>
                    </a:cxn>
                    <a:cxn ang="0">
                      <a:pos x="22" y="20"/>
                    </a:cxn>
                    <a:cxn ang="0">
                      <a:pos x="18" y="24"/>
                    </a:cxn>
                    <a:cxn ang="0">
                      <a:pos x="10" y="24"/>
                    </a:cxn>
                    <a:cxn ang="0">
                      <a:pos x="6" y="25"/>
                    </a:cxn>
                    <a:cxn ang="0">
                      <a:pos x="0" y="27"/>
                    </a:cxn>
                    <a:cxn ang="0">
                      <a:pos x="5" y="37"/>
                    </a:cxn>
                    <a:cxn ang="0">
                      <a:pos x="12" y="38"/>
                    </a:cxn>
                    <a:cxn ang="0">
                      <a:pos x="26" y="48"/>
                    </a:cxn>
                    <a:cxn ang="0">
                      <a:pos x="29" y="69"/>
                    </a:cxn>
                    <a:cxn ang="0">
                      <a:pos x="35" y="55"/>
                    </a:cxn>
                    <a:cxn ang="0">
                      <a:pos x="46" y="47"/>
                    </a:cxn>
                    <a:cxn ang="0">
                      <a:pos x="58" y="43"/>
                    </a:cxn>
                    <a:cxn ang="0">
                      <a:pos x="63" y="42"/>
                    </a:cxn>
                  </a:cxnLst>
                  <a:rect l="0" t="0" r="r" b="b"/>
                  <a:pathLst>
                    <a:path w="68" h="69">
                      <a:moveTo>
                        <a:pt x="63" y="42"/>
                      </a:moveTo>
                      <a:cubicBezTo>
                        <a:pt x="63" y="41"/>
                        <a:pt x="63" y="40"/>
                        <a:pt x="63" y="40"/>
                      </a:cubicBezTo>
                      <a:cubicBezTo>
                        <a:pt x="63" y="40"/>
                        <a:pt x="64" y="39"/>
                        <a:pt x="64" y="38"/>
                      </a:cubicBezTo>
                      <a:cubicBezTo>
                        <a:pt x="64" y="38"/>
                        <a:pt x="65" y="36"/>
                        <a:pt x="65" y="36"/>
                      </a:cubicBezTo>
                      <a:cubicBezTo>
                        <a:pt x="67" y="32"/>
                        <a:pt x="67" y="32"/>
                        <a:pt x="67" y="32"/>
                      </a:cubicBezTo>
                      <a:cubicBezTo>
                        <a:pt x="67" y="32"/>
                        <a:pt x="68" y="30"/>
                        <a:pt x="68" y="29"/>
                      </a:cubicBezTo>
                      <a:cubicBezTo>
                        <a:pt x="68" y="29"/>
                        <a:pt x="67" y="27"/>
                        <a:pt x="67" y="27"/>
                      </a:cubicBezTo>
                      <a:cubicBezTo>
                        <a:pt x="67" y="27"/>
                        <a:pt x="66" y="24"/>
                        <a:pt x="66" y="24"/>
                      </a:cubicBezTo>
                      <a:cubicBezTo>
                        <a:pt x="65" y="23"/>
                        <a:pt x="63" y="23"/>
                        <a:pt x="63" y="23"/>
                      </a:cubicBezTo>
                      <a:cubicBezTo>
                        <a:pt x="61" y="22"/>
                        <a:pt x="61" y="22"/>
                        <a:pt x="61" y="22"/>
                      </a:cubicBezTo>
                      <a:cubicBezTo>
                        <a:pt x="60" y="21"/>
                        <a:pt x="60" y="21"/>
                        <a:pt x="60" y="21"/>
                      </a:cubicBezTo>
                      <a:cubicBezTo>
                        <a:pt x="59" y="21"/>
                        <a:pt x="59" y="21"/>
                        <a:pt x="59" y="21"/>
                      </a:cubicBezTo>
                      <a:cubicBezTo>
                        <a:pt x="56" y="20"/>
                        <a:pt x="56" y="20"/>
                        <a:pt x="56" y="20"/>
                      </a:cubicBezTo>
                      <a:cubicBezTo>
                        <a:pt x="54" y="19"/>
                        <a:pt x="54" y="19"/>
                        <a:pt x="54" y="19"/>
                      </a:cubicBezTo>
                      <a:cubicBezTo>
                        <a:pt x="52" y="18"/>
                        <a:pt x="52" y="18"/>
                        <a:pt x="52" y="18"/>
                      </a:cubicBezTo>
                      <a:cubicBezTo>
                        <a:pt x="52" y="18"/>
                        <a:pt x="51" y="16"/>
                        <a:pt x="51" y="16"/>
                      </a:cubicBezTo>
                      <a:cubicBezTo>
                        <a:pt x="51" y="16"/>
                        <a:pt x="50" y="16"/>
                        <a:pt x="49" y="16"/>
                      </a:cubicBezTo>
                      <a:cubicBezTo>
                        <a:pt x="48" y="16"/>
                        <a:pt x="47" y="15"/>
                        <a:pt x="47" y="15"/>
                      </a:cubicBezTo>
                      <a:cubicBezTo>
                        <a:pt x="47" y="15"/>
                        <a:pt x="47" y="12"/>
                        <a:pt x="47" y="12"/>
                      </a:cubicBezTo>
                      <a:cubicBezTo>
                        <a:pt x="46" y="11"/>
                        <a:pt x="44" y="11"/>
                        <a:pt x="44" y="11"/>
                      </a:cubicBezTo>
                      <a:cubicBezTo>
                        <a:pt x="44" y="11"/>
                        <a:pt x="44" y="9"/>
                        <a:pt x="43" y="9"/>
                      </a:cubicBezTo>
                      <a:cubicBezTo>
                        <a:pt x="42" y="9"/>
                        <a:pt x="40" y="10"/>
                        <a:pt x="39" y="9"/>
                      </a:cubicBezTo>
                      <a:cubicBezTo>
                        <a:pt x="39" y="9"/>
                        <a:pt x="39" y="9"/>
                        <a:pt x="39" y="9"/>
                      </a:cubicBezTo>
                      <a:cubicBezTo>
                        <a:pt x="38" y="8"/>
                        <a:pt x="38" y="8"/>
                        <a:pt x="37" y="8"/>
                      </a:cubicBezTo>
                      <a:cubicBezTo>
                        <a:pt x="37" y="8"/>
                        <a:pt x="37" y="7"/>
                        <a:pt x="37" y="7"/>
                      </a:cubicBezTo>
                      <a:cubicBezTo>
                        <a:pt x="34" y="7"/>
                        <a:pt x="34" y="7"/>
                        <a:pt x="34" y="7"/>
                      </a:cubicBezTo>
                      <a:cubicBezTo>
                        <a:pt x="33" y="7"/>
                        <a:pt x="33" y="7"/>
                        <a:pt x="33" y="7"/>
                      </a:cubicBezTo>
                      <a:cubicBezTo>
                        <a:pt x="33" y="7"/>
                        <a:pt x="32" y="6"/>
                        <a:pt x="32" y="6"/>
                      </a:cubicBezTo>
                      <a:cubicBezTo>
                        <a:pt x="32" y="6"/>
                        <a:pt x="33" y="5"/>
                        <a:pt x="34" y="4"/>
                      </a:cubicBezTo>
                      <a:cubicBezTo>
                        <a:pt x="34" y="3"/>
                        <a:pt x="33" y="2"/>
                        <a:pt x="33" y="2"/>
                      </a:cubicBezTo>
                      <a:cubicBezTo>
                        <a:pt x="33" y="2"/>
                        <a:pt x="33" y="0"/>
                        <a:pt x="32" y="0"/>
                      </a:cubicBezTo>
                      <a:cubicBezTo>
                        <a:pt x="31" y="0"/>
                        <a:pt x="31" y="2"/>
                        <a:pt x="31" y="1"/>
                      </a:cubicBezTo>
                      <a:cubicBezTo>
                        <a:pt x="31" y="1"/>
                        <a:pt x="30" y="4"/>
                        <a:pt x="30" y="4"/>
                      </a:cubicBezTo>
                      <a:cubicBezTo>
                        <a:pt x="29" y="4"/>
                        <a:pt x="28" y="3"/>
                        <a:pt x="27" y="4"/>
                      </a:cubicBezTo>
                      <a:cubicBezTo>
                        <a:pt x="26" y="4"/>
                        <a:pt x="25" y="5"/>
                        <a:pt x="25" y="5"/>
                      </a:cubicBezTo>
                      <a:cubicBezTo>
                        <a:pt x="25" y="5"/>
                        <a:pt x="24" y="8"/>
                        <a:pt x="24" y="9"/>
                      </a:cubicBezTo>
                      <a:cubicBezTo>
                        <a:pt x="25" y="9"/>
                        <a:pt x="25" y="10"/>
                        <a:pt x="26" y="11"/>
                      </a:cubicBezTo>
                      <a:cubicBezTo>
                        <a:pt x="26" y="11"/>
                        <a:pt x="25" y="15"/>
                        <a:pt x="25" y="15"/>
                      </a:cubicBezTo>
                      <a:cubicBezTo>
                        <a:pt x="25" y="15"/>
                        <a:pt x="23" y="17"/>
                        <a:pt x="22" y="18"/>
                      </a:cubicBezTo>
                      <a:cubicBezTo>
                        <a:pt x="21" y="19"/>
                        <a:pt x="22" y="20"/>
                        <a:pt x="22" y="20"/>
                      </a:cubicBezTo>
                      <a:cubicBezTo>
                        <a:pt x="21" y="21"/>
                        <a:pt x="21" y="22"/>
                        <a:pt x="20" y="23"/>
                      </a:cubicBezTo>
                      <a:cubicBezTo>
                        <a:pt x="20" y="23"/>
                        <a:pt x="18" y="24"/>
                        <a:pt x="18" y="24"/>
                      </a:cubicBezTo>
                      <a:cubicBezTo>
                        <a:pt x="14" y="24"/>
                        <a:pt x="14" y="24"/>
                        <a:pt x="14" y="24"/>
                      </a:cubicBezTo>
                      <a:cubicBezTo>
                        <a:pt x="10" y="24"/>
                        <a:pt x="10" y="24"/>
                        <a:pt x="10" y="24"/>
                      </a:cubicBezTo>
                      <a:cubicBezTo>
                        <a:pt x="9" y="26"/>
                        <a:pt x="9" y="26"/>
                        <a:pt x="9" y="26"/>
                      </a:cubicBezTo>
                      <a:cubicBezTo>
                        <a:pt x="6" y="25"/>
                        <a:pt x="6" y="25"/>
                        <a:pt x="6" y="25"/>
                      </a:cubicBezTo>
                      <a:cubicBezTo>
                        <a:pt x="3" y="25"/>
                        <a:pt x="3" y="25"/>
                        <a:pt x="3" y="25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4" y="35"/>
                        <a:pt x="4" y="35"/>
                        <a:pt x="4" y="35"/>
                      </a:cubicBezTo>
                      <a:cubicBezTo>
                        <a:pt x="5" y="37"/>
                        <a:pt x="5" y="37"/>
                        <a:pt x="5" y="37"/>
                      </a:cubicBezTo>
                      <a:cubicBezTo>
                        <a:pt x="9" y="35"/>
                        <a:pt x="9" y="35"/>
                        <a:pt x="9" y="35"/>
                      </a:cubicBezTo>
                      <a:cubicBezTo>
                        <a:pt x="9" y="35"/>
                        <a:pt x="11" y="36"/>
                        <a:pt x="12" y="38"/>
                      </a:cubicBezTo>
                      <a:cubicBezTo>
                        <a:pt x="14" y="40"/>
                        <a:pt x="15" y="45"/>
                        <a:pt x="15" y="45"/>
                      </a:cubicBezTo>
                      <a:cubicBezTo>
                        <a:pt x="15" y="45"/>
                        <a:pt x="23" y="46"/>
                        <a:pt x="26" y="48"/>
                      </a:cubicBezTo>
                      <a:cubicBezTo>
                        <a:pt x="28" y="52"/>
                        <a:pt x="31" y="59"/>
                        <a:pt x="31" y="59"/>
                      </a:cubicBezTo>
                      <a:cubicBezTo>
                        <a:pt x="29" y="69"/>
                        <a:pt x="29" y="69"/>
                        <a:pt x="29" y="69"/>
                      </a:cubicBezTo>
                      <a:cubicBezTo>
                        <a:pt x="36" y="65"/>
                        <a:pt x="36" y="65"/>
                        <a:pt x="36" y="65"/>
                      </a:cubicBezTo>
                      <a:cubicBezTo>
                        <a:pt x="36" y="65"/>
                        <a:pt x="33" y="58"/>
                        <a:pt x="35" y="55"/>
                      </a:cubicBezTo>
                      <a:cubicBezTo>
                        <a:pt x="37" y="51"/>
                        <a:pt x="42" y="51"/>
                        <a:pt x="42" y="51"/>
                      </a:cubicBezTo>
                      <a:cubicBezTo>
                        <a:pt x="46" y="47"/>
                        <a:pt x="46" y="47"/>
                        <a:pt x="46" y="47"/>
                      </a:cubicBezTo>
                      <a:cubicBezTo>
                        <a:pt x="52" y="54"/>
                        <a:pt x="52" y="54"/>
                        <a:pt x="52" y="54"/>
                      </a:cubicBezTo>
                      <a:cubicBezTo>
                        <a:pt x="58" y="43"/>
                        <a:pt x="58" y="43"/>
                        <a:pt x="58" y="43"/>
                      </a:cubicBezTo>
                      <a:cubicBezTo>
                        <a:pt x="58" y="43"/>
                        <a:pt x="60" y="43"/>
                        <a:pt x="61" y="43"/>
                      </a:cubicBezTo>
                      <a:cubicBezTo>
                        <a:pt x="62" y="42"/>
                        <a:pt x="63" y="42"/>
                        <a:pt x="63" y="42"/>
                      </a:cubicBezTo>
                      <a:close/>
                    </a:path>
                  </a:pathLst>
                </a:custGeom>
                <a:solidFill>
                  <a:srgbClr val="DDDDDD"/>
                </a:solidFill>
                <a:ln w="3175" cap="flat" cmpd="sng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nl-NL"/>
                </a:p>
              </p:txBody>
            </p:sp>
          </p:grpSp>
        </p:grpSp>
        <p:sp>
          <p:nvSpPr>
            <p:cNvPr id="68" name="Textfeld 64"/>
            <p:cNvSpPr txBox="1"/>
            <p:nvPr/>
          </p:nvSpPr>
          <p:spPr>
            <a:xfrm>
              <a:off x="7701335" y="6365462"/>
              <a:ext cx="1092110" cy="4243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400" b="1" dirty="0" smtClean="0">
                  <a:solidFill>
                    <a:srgbClr val="C2C2C2"/>
                  </a:solidFill>
                </a:rPr>
                <a:t>Malta</a:t>
              </a:r>
              <a:endParaRPr lang="de-DE" sz="1400" b="1" dirty="0">
                <a:solidFill>
                  <a:srgbClr val="C2C2C2"/>
                </a:solidFill>
              </a:endParaRPr>
            </a:p>
          </p:txBody>
        </p:sp>
        <p:cxnSp>
          <p:nvCxnSpPr>
            <p:cNvPr id="69" name="Gerade Verbindung 66"/>
            <p:cNvCxnSpPr/>
            <p:nvPr/>
          </p:nvCxnSpPr>
          <p:spPr>
            <a:xfrm>
              <a:off x="7451942" y="6591690"/>
              <a:ext cx="249394" cy="13161"/>
            </a:xfrm>
            <a:prstGeom prst="line">
              <a:avLst/>
            </a:prstGeom>
            <a:ln>
              <a:solidFill>
                <a:srgbClr val="C2C2C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0" name="Freeform 146" descr="© INSCALE GmbH, 18.06.2010"/>
            <p:cNvSpPr>
              <a:spLocks noEditPoints="1"/>
            </p:cNvSpPr>
            <p:nvPr/>
          </p:nvSpPr>
          <p:spPr bwMode="auto">
            <a:xfrm>
              <a:off x="7246660" y="4757567"/>
              <a:ext cx="742137" cy="681667"/>
            </a:xfrm>
            <a:custGeom>
              <a:avLst/>
              <a:gdLst/>
              <a:ahLst/>
              <a:cxnLst>
                <a:cxn ang="0">
                  <a:pos x="260" y="53"/>
                </a:cxn>
                <a:cxn ang="0">
                  <a:pos x="248" y="34"/>
                </a:cxn>
                <a:cxn ang="0">
                  <a:pos x="195" y="44"/>
                </a:cxn>
                <a:cxn ang="0">
                  <a:pos x="157" y="12"/>
                </a:cxn>
                <a:cxn ang="0">
                  <a:pos x="127" y="1"/>
                </a:cxn>
                <a:cxn ang="0">
                  <a:pos x="97" y="28"/>
                </a:cxn>
                <a:cxn ang="0">
                  <a:pos x="80" y="58"/>
                </a:cxn>
                <a:cxn ang="0">
                  <a:pos x="89" y="72"/>
                </a:cxn>
                <a:cxn ang="0">
                  <a:pos x="67" y="75"/>
                </a:cxn>
                <a:cxn ang="0">
                  <a:pos x="50" y="66"/>
                </a:cxn>
                <a:cxn ang="0">
                  <a:pos x="27" y="75"/>
                </a:cxn>
                <a:cxn ang="0">
                  <a:pos x="2" y="77"/>
                </a:cxn>
                <a:cxn ang="0">
                  <a:pos x="11" y="98"/>
                </a:cxn>
                <a:cxn ang="0">
                  <a:pos x="26" y="119"/>
                </a:cxn>
                <a:cxn ang="0">
                  <a:pos x="62" y="95"/>
                </a:cxn>
                <a:cxn ang="0">
                  <a:pos x="102" y="151"/>
                </a:cxn>
                <a:cxn ang="0">
                  <a:pos x="99" y="176"/>
                </a:cxn>
                <a:cxn ang="0">
                  <a:pos x="144" y="197"/>
                </a:cxn>
                <a:cxn ang="0">
                  <a:pos x="210" y="235"/>
                </a:cxn>
                <a:cxn ang="0">
                  <a:pos x="182" y="229"/>
                </a:cxn>
                <a:cxn ang="0">
                  <a:pos x="231" y="249"/>
                </a:cxn>
                <a:cxn ang="0">
                  <a:pos x="248" y="248"/>
                </a:cxn>
                <a:cxn ang="0">
                  <a:pos x="210" y="221"/>
                </a:cxn>
                <a:cxn ang="0">
                  <a:pos x="161" y="176"/>
                </a:cxn>
                <a:cxn ang="0">
                  <a:pos x="123" y="129"/>
                </a:cxn>
                <a:cxn ang="0">
                  <a:pos x="109" y="90"/>
                </a:cxn>
                <a:cxn ang="0">
                  <a:pos x="159" y="87"/>
                </a:cxn>
                <a:cxn ang="0">
                  <a:pos x="206" y="92"/>
                </a:cxn>
                <a:cxn ang="0">
                  <a:pos x="233" y="85"/>
                </a:cxn>
                <a:cxn ang="0">
                  <a:pos x="267" y="94"/>
                </a:cxn>
                <a:cxn ang="0">
                  <a:pos x="280" y="74"/>
                </a:cxn>
                <a:cxn ang="0">
                  <a:pos x="60" y="102"/>
                </a:cxn>
                <a:cxn ang="0">
                  <a:pos x="50" y="97"/>
                </a:cxn>
                <a:cxn ang="0">
                  <a:pos x="56" y="107"/>
                </a:cxn>
                <a:cxn ang="0">
                  <a:pos x="47" y="115"/>
                </a:cxn>
                <a:cxn ang="0">
                  <a:pos x="40" y="95"/>
                </a:cxn>
                <a:cxn ang="0">
                  <a:pos x="41" y="111"/>
                </a:cxn>
                <a:cxn ang="0">
                  <a:pos x="51" y="140"/>
                </a:cxn>
                <a:cxn ang="0">
                  <a:pos x="49" y="130"/>
                </a:cxn>
                <a:cxn ang="0">
                  <a:pos x="37" y="130"/>
                </a:cxn>
                <a:cxn ang="0">
                  <a:pos x="70" y="131"/>
                </a:cxn>
                <a:cxn ang="0">
                  <a:pos x="76" y="143"/>
                </a:cxn>
                <a:cxn ang="0">
                  <a:pos x="63" y="121"/>
                </a:cxn>
                <a:cxn ang="0">
                  <a:pos x="59" y="121"/>
                </a:cxn>
                <a:cxn ang="0">
                  <a:pos x="75" y="165"/>
                </a:cxn>
                <a:cxn ang="0">
                  <a:pos x="79" y="169"/>
                </a:cxn>
                <a:cxn ang="0">
                  <a:pos x="169" y="208"/>
                </a:cxn>
                <a:cxn ang="0">
                  <a:pos x="144" y="209"/>
                </a:cxn>
                <a:cxn ang="0">
                  <a:pos x="136" y="206"/>
                </a:cxn>
                <a:cxn ang="0">
                  <a:pos x="163" y="219"/>
                </a:cxn>
                <a:cxn ang="0">
                  <a:pos x="153" y="218"/>
                </a:cxn>
                <a:cxn ang="0">
                  <a:pos x="182" y="222"/>
                </a:cxn>
                <a:cxn ang="0">
                  <a:pos x="135" y="227"/>
                </a:cxn>
                <a:cxn ang="0">
                  <a:pos x="169" y="233"/>
                </a:cxn>
                <a:cxn ang="0">
                  <a:pos x="160" y="235"/>
                </a:cxn>
                <a:cxn ang="0">
                  <a:pos x="186" y="235"/>
                </a:cxn>
                <a:cxn ang="0">
                  <a:pos x="213" y="246"/>
                </a:cxn>
                <a:cxn ang="0">
                  <a:pos x="71" y="155"/>
                </a:cxn>
                <a:cxn ang="0">
                  <a:pos x="63" y="153"/>
                </a:cxn>
                <a:cxn ang="0">
                  <a:pos x="77" y="153"/>
                </a:cxn>
                <a:cxn ang="0">
                  <a:pos x="61" y="143"/>
                </a:cxn>
                <a:cxn ang="0">
                  <a:pos x="91" y="182"/>
                </a:cxn>
                <a:cxn ang="0">
                  <a:pos x="81" y="164"/>
                </a:cxn>
              </a:cxnLst>
              <a:rect l="0" t="0" r="r" b="b"/>
              <a:pathLst>
                <a:path w="280" h="257">
                  <a:moveTo>
                    <a:pt x="269" y="74"/>
                  </a:moveTo>
                  <a:cubicBezTo>
                    <a:pt x="258" y="67"/>
                    <a:pt x="258" y="67"/>
                    <a:pt x="258" y="67"/>
                  </a:cubicBezTo>
                  <a:cubicBezTo>
                    <a:pt x="258" y="67"/>
                    <a:pt x="253" y="63"/>
                    <a:pt x="258" y="61"/>
                  </a:cubicBezTo>
                  <a:cubicBezTo>
                    <a:pt x="264" y="59"/>
                    <a:pt x="266" y="53"/>
                    <a:pt x="260" y="53"/>
                  </a:cubicBezTo>
                  <a:cubicBezTo>
                    <a:pt x="256" y="54"/>
                    <a:pt x="256" y="59"/>
                    <a:pt x="253" y="54"/>
                  </a:cubicBezTo>
                  <a:cubicBezTo>
                    <a:pt x="250" y="51"/>
                    <a:pt x="255" y="46"/>
                    <a:pt x="255" y="41"/>
                  </a:cubicBezTo>
                  <a:cubicBezTo>
                    <a:pt x="255" y="40"/>
                    <a:pt x="253" y="37"/>
                    <a:pt x="250" y="34"/>
                  </a:cubicBezTo>
                  <a:cubicBezTo>
                    <a:pt x="248" y="34"/>
                    <a:pt x="248" y="34"/>
                    <a:pt x="248" y="34"/>
                  </a:cubicBezTo>
                  <a:cubicBezTo>
                    <a:pt x="241" y="35"/>
                    <a:pt x="241" y="35"/>
                    <a:pt x="241" y="35"/>
                  </a:cubicBezTo>
                  <a:cubicBezTo>
                    <a:pt x="234" y="45"/>
                    <a:pt x="234" y="45"/>
                    <a:pt x="234" y="45"/>
                  </a:cubicBezTo>
                  <a:cubicBezTo>
                    <a:pt x="234" y="45"/>
                    <a:pt x="223" y="46"/>
                    <a:pt x="218" y="46"/>
                  </a:cubicBezTo>
                  <a:cubicBezTo>
                    <a:pt x="213" y="46"/>
                    <a:pt x="195" y="44"/>
                    <a:pt x="195" y="44"/>
                  </a:cubicBezTo>
                  <a:cubicBezTo>
                    <a:pt x="195" y="44"/>
                    <a:pt x="194" y="38"/>
                    <a:pt x="190" y="36"/>
                  </a:cubicBezTo>
                  <a:cubicBezTo>
                    <a:pt x="186" y="34"/>
                    <a:pt x="179" y="35"/>
                    <a:pt x="179" y="35"/>
                  </a:cubicBezTo>
                  <a:cubicBezTo>
                    <a:pt x="161" y="20"/>
                    <a:pt x="161" y="20"/>
                    <a:pt x="161" y="20"/>
                  </a:cubicBezTo>
                  <a:cubicBezTo>
                    <a:pt x="161" y="20"/>
                    <a:pt x="159" y="15"/>
                    <a:pt x="157" y="12"/>
                  </a:cubicBezTo>
                  <a:cubicBezTo>
                    <a:pt x="155" y="9"/>
                    <a:pt x="148" y="11"/>
                    <a:pt x="148" y="11"/>
                  </a:cubicBezTo>
                  <a:cubicBezTo>
                    <a:pt x="146" y="6"/>
                    <a:pt x="146" y="6"/>
                    <a:pt x="146" y="6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3"/>
                    <a:pt x="131" y="0"/>
                    <a:pt x="127" y="1"/>
                  </a:cubicBezTo>
                  <a:cubicBezTo>
                    <a:pt x="124" y="1"/>
                    <a:pt x="127" y="12"/>
                    <a:pt x="127" y="12"/>
                  </a:cubicBezTo>
                  <a:cubicBezTo>
                    <a:pt x="127" y="12"/>
                    <a:pt x="121" y="9"/>
                    <a:pt x="119" y="9"/>
                  </a:cubicBezTo>
                  <a:cubicBezTo>
                    <a:pt x="116" y="9"/>
                    <a:pt x="119" y="16"/>
                    <a:pt x="119" y="16"/>
                  </a:cubicBezTo>
                  <a:cubicBezTo>
                    <a:pt x="119" y="16"/>
                    <a:pt x="100" y="24"/>
                    <a:pt x="97" y="28"/>
                  </a:cubicBezTo>
                  <a:cubicBezTo>
                    <a:pt x="94" y="32"/>
                    <a:pt x="104" y="36"/>
                    <a:pt x="104" y="36"/>
                  </a:cubicBezTo>
                  <a:cubicBezTo>
                    <a:pt x="102" y="49"/>
                    <a:pt x="102" y="49"/>
                    <a:pt x="102" y="49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6" y="47"/>
                    <a:pt x="82" y="54"/>
                    <a:pt x="80" y="58"/>
                  </a:cubicBezTo>
                  <a:cubicBezTo>
                    <a:pt x="78" y="62"/>
                    <a:pt x="88" y="58"/>
                    <a:pt x="88" y="58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88" y="64"/>
                    <a:pt x="86" y="66"/>
                  </a:cubicBezTo>
                  <a:cubicBezTo>
                    <a:pt x="83" y="68"/>
                    <a:pt x="89" y="72"/>
                    <a:pt x="89" y="72"/>
                  </a:cubicBezTo>
                  <a:cubicBezTo>
                    <a:pt x="89" y="72"/>
                    <a:pt x="86" y="77"/>
                    <a:pt x="79" y="77"/>
                  </a:cubicBezTo>
                  <a:cubicBezTo>
                    <a:pt x="73" y="77"/>
                    <a:pt x="75" y="74"/>
                    <a:pt x="75" y="74"/>
                  </a:cubicBezTo>
                  <a:cubicBezTo>
                    <a:pt x="75" y="74"/>
                    <a:pt x="70" y="70"/>
                    <a:pt x="67" y="70"/>
                  </a:cubicBezTo>
                  <a:cubicBezTo>
                    <a:pt x="66" y="70"/>
                    <a:pt x="67" y="75"/>
                    <a:pt x="67" y="75"/>
                  </a:cubicBezTo>
                  <a:cubicBezTo>
                    <a:pt x="57" y="71"/>
                    <a:pt x="57" y="71"/>
                    <a:pt x="57" y="71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2"/>
                    <a:pt x="50" y="62"/>
                  </a:cubicBezTo>
                  <a:cubicBezTo>
                    <a:pt x="49" y="63"/>
                    <a:pt x="50" y="66"/>
                    <a:pt x="50" y="66"/>
                  </a:cubicBezTo>
                  <a:cubicBezTo>
                    <a:pt x="48" y="67"/>
                    <a:pt x="48" y="67"/>
                    <a:pt x="48" y="67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30" y="77"/>
                    <a:pt x="30" y="77"/>
                    <a:pt x="30" y="77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0" y="80"/>
                    <a:pt x="9" y="80"/>
                  </a:cubicBezTo>
                  <a:cubicBezTo>
                    <a:pt x="7" y="80"/>
                    <a:pt x="2" y="77"/>
                    <a:pt x="2" y="77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11" y="98"/>
                    <a:pt x="11" y="98"/>
                    <a:pt x="11" y="98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23" y="124"/>
                    <a:pt x="23" y="124"/>
                    <a:pt x="23" y="124"/>
                  </a:cubicBezTo>
                  <a:cubicBezTo>
                    <a:pt x="26" y="119"/>
                    <a:pt x="26" y="119"/>
                    <a:pt x="26" y="119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27" y="107"/>
                    <a:pt x="30" y="111"/>
                    <a:pt x="33" y="110"/>
                  </a:cubicBezTo>
                  <a:cubicBezTo>
                    <a:pt x="37" y="108"/>
                    <a:pt x="34" y="88"/>
                    <a:pt x="39" y="85"/>
                  </a:cubicBezTo>
                  <a:cubicBezTo>
                    <a:pt x="43" y="82"/>
                    <a:pt x="62" y="95"/>
                    <a:pt x="62" y="95"/>
                  </a:cubicBezTo>
                  <a:cubicBezTo>
                    <a:pt x="70" y="108"/>
                    <a:pt x="70" y="108"/>
                    <a:pt x="70" y="108"/>
                  </a:cubicBezTo>
                  <a:cubicBezTo>
                    <a:pt x="70" y="108"/>
                    <a:pt x="64" y="121"/>
                    <a:pt x="70" y="126"/>
                  </a:cubicBezTo>
                  <a:cubicBezTo>
                    <a:pt x="74" y="131"/>
                    <a:pt x="88" y="146"/>
                    <a:pt x="88" y="146"/>
                  </a:cubicBezTo>
                  <a:cubicBezTo>
                    <a:pt x="88" y="146"/>
                    <a:pt x="98" y="150"/>
                    <a:pt x="102" y="151"/>
                  </a:cubicBezTo>
                  <a:cubicBezTo>
                    <a:pt x="104" y="153"/>
                    <a:pt x="108" y="158"/>
                    <a:pt x="108" y="158"/>
                  </a:cubicBezTo>
                  <a:cubicBezTo>
                    <a:pt x="108" y="158"/>
                    <a:pt x="93" y="153"/>
                    <a:pt x="91" y="151"/>
                  </a:cubicBezTo>
                  <a:cubicBezTo>
                    <a:pt x="89" y="151"/>
                    <a:pt x="82" y="154"/>
                    <a:pt x="82" y="154"/>
                  </a:cubicBezTo>
                  <a:cubicBezTo>
                    <a:pt x="82" y="154"/>
                    <a:pt x="90" y="173"/>
                    <a:pt x="99" y="176"/>
                  </a:cubicBezTo>
                  <a:cubicBezTo>
                    <a:pt x="108" y="179"/>
                    <a:pt x="123" y="190"/>
                    <a:pt x="123" y="190"/>
                  </a:cubicBezTo>
                  <a:cubicBezTo>
                    <a:pt x="123" y="190"/>
                    <a:pt x="120" y="195"/>
                    <a:pt x="123" y="198"/>
                  </a:cubicBezTo>
                  <a:cubicBezTo>
                    <a:pt x="127" y="202"/>
                    <a:pt x="131" y="201"/>
                    <a:pt x="131" y="201"/>
                  </a:cubicBezTo>
                  <a:cubicBezTo>
                    <a:pt x="144" y="197"/>
                    <a:pt x="144" y="197"/>
                    <a:pt x="144" y="197"/>
                  </a:cubicBezTo>
                  <a:cubicBezTo>
                    <a:pt x="169" y="204"/>
                    <a:pt x="169" y="204"/>
                    <a:pt x="169" y="204"/>
                  </a:cubicBezTo>
                  <a:cubicBezTo>
                    <a:pt x="169" y="204"/>
                    <a:pt x="173" y="213"/>
                    <a:pt x="180" y="217"/>
                  </a:cubicBezTo>
                  <a:cubicBezTo>
                    <a:pt x="187" y="219"/>
                    <a:pt x="195" y="225"/>
                    <a:pt x="200" y="228"/>
                  </a:cubicBezTo>
                  <a:cubicBezTo>
                    <a:pt x="203" y="232"/>
                    <a:pt x="210" y="235"/>
                    <a:pt x="210" y="235"/>
                  </a:cubicBezTo>
                  <a:cubicBezTo>
                    <a:pt x="210" y="235"/>
                    <a:pt x="202" y="233"/>
                    <a:pt x="200" y="232"/>
                  </a:cubicBezTo>
                  <a:cubicBezTo>
                    <a:pt x="197" y="230"/>
                    <a:pt x="194" y="228"/>
                    <a:pt x="192" y="228"/>
                  </a:cubicBezTo>
                  <a:cubicBezTo>
                    <a:pt x="189" y="227"/>
                    <a:pt x="176" y="225"/>
                    <a:pt x="176" y="225"/>
                  </a:cubicBezTo>
                  <a:cubicBezTo>
                    <a:pt x="176" y="225"/>
                    <a:pt x="180" y="229"/>
                    <a:pt x="182" y="229"/>
                  </a:cubicBezTo>
                  <a:cubicBezTo>
                    <a:pt x="185" y="230"/>
                    <a:pt x="197" y="235"/>
                    <a:pt x="197" y="235"/>
                  </a:cubicBezTo>
                  <a:cubicBezTo>
                    <a:pt x="212" y="241"/>
                    <a:pt x="212" y="241"/>
                    <a:pt x="212" y="241"/>
                  </a:cubicBezTo>
                  <a:cubicBezTo>
                    <a:pt x="214" y="239"/>
                    <a:pt x="214" y="239"/>
                    <a:pt x="214" y="239"/>
                  </a:cubicBezTo>
                  <a:cubicBezTo>
                    <a:pt x="231" y="249"/>
                    <a:pt x="231" y="249"/>
                    <a:pt x="231" y="249"/>
                  </a:cubicBezTo>
                  <a:cubicBezTo>
                    <a:pt x="236" y="249"/>
                    <a:pt x="236" y="249"/>
                    <a:pt x="236" y="249"/>
                  </a:cubicBezTo>
                  <a:cubicBezTo>
                    <a:pt x="239" y="251"/>
                    <a:pt x="239" y="251"/>
                    <a:pt x="239" y="251"/>
                  </a:cubicBezTo>
                  <a:cubicBezTo>
                    <a:pt x="251" y="257"/>
                    <a:pt x="251" y="257"/>
                    <a:pt x="251" y="257"/>
                  </a:cubicBezTo>
                  <a:cubicBezTo>
                    <a:pt x="251" y="257"/>
                    <a:pt x="253" y="248"/>
                    <a:pt x="248" y="248"/>
                  </a:cubicBezTo>
                  <a:cubicBezTo>
                    <a:pt x="244" y="246"/>
                    <a:pt x="242" y="249"/>
                    <a:pt x="242" y="249"/>
                  </a:cubicBezTo>
                  <a:cubicBezTo>
                    <a:pt x="220" y="230"/>
                    <a:pt x="220" y="230"/>
                    <a:pt x="220" y="230"/>
                  </a:cubicBezTo>
                  <a:cubicBezTo>
                    <a:pt x="212" y="232"/>
                    <a:pt x="212" y="232"/>
                    <a:pt x="212" y="232"/>
                  </a:cubicBezTo>
                  <a:cubicBezTo>
                    <a:pt x="212" y="232"/>
                    <a:pt x="215" y="226"/>
                    <a:pt x="210" y="221"/>
                  </a:cubicBezTo>
                  <a:cubicBezTo>
                    <a:pt x="204" y="216"/>
                    <a:pt x="191" y="210"/>
                    <a:pt x="190" y="206"/>
                  </a:cubicBezTo>
                  <a:cubicBezTo>
                    <a:pt x="189" y="201"/>
                    <a:pt x="190" y="197"/>
                    <a:pt x="190" y="197"/>
                  </a:cubicBezTo>
                  <a:cubicBezTo>
                    <a:pt x="178" y="191"/>
                    <a:pt x="178" y="191"/>
                    <a:pt x="178" y="191"/>
                  </a:cubicBezTo>
                  <a:cubicBezTo>
                    <a:pt x="161" y="176"/>
                    <a:pt x="161" y="176"/>
                    <a:pt x="161" y="176"/>
                  </a:cubicBezTo>
                  <a:cubicBezTo>
                    <a:pt x="159" y="173"/>
                    <a:pt x="159" y="173"/>
                    <a:pt x="159" y="173"/>
                  </a:cubicBezTo>
                  <a:cubicBezTo>
                    <a:pt x="159" y="173"/>
                    <a:pt x="146" y="164"/>
                    <a:pt x="140" y="157"/>
                  </a:cubicBezTo>
                  <a:cubicBezTo>
                    <a:pt x="132" y="149"/>
                    <a:pt x="133" y="144"/>
                    <a:pt x="131" y="139"/>
                  </a:cubicBezTo>
                  <a:cubicBezTo>
                    <a:pt x="128" y="132"/>
                    <a:pt x="123" y="129"/>
                    <a:pt x="123" y="129"/>
                  </a:cubicBezTo>
                  <a:cubicBezTo>
                    <a:pt x="125" y="125"/>
                    <a:pt x="125" y="125"/>
                    <a:pt x="125" y="125"/>
                  </a:cubicBezTo>
                  <a:cubicBezTo>
                    <a:pt x="120" y="118"/>
                    <a:pt x="120" y="118"/>
                    <a:pt x="120" y="118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02" y="93"/>
                    <a:pt x="109" y="90"/>
                  </a:cubicBezTo>
                  <a:cubicBezTo>
                    <a:pt x="116" y="85"/>
                    <a:pt x="120" y="90"/>
                    <a:pt x="123" y="93"/>
                  </a:cubicBezTo>
                  <a:cubicBezTo>
                    <a:pt x="126" y="96"/>
                    <a:pt x="132" y="102"/>
                    <a:pt x="136" y="100"/>
                  </a:cubicBezTo>
                  <a:cubicBezTo>
                    <a:pt x="140" y="99"/>
                    <a:pt x="140" y="86"/>
                    <a:pt x="144" y="85"/>
                  </a:cubicBezTo>
                  <a:cubicBezTo>
                    <a:pt x="148" y="85"/>
                    <a:pt x="159" y="87"/>
                    <a:pt x="159" y="87"/>
                  </a:cubicBezTo>
                  <a:cubicBezTo>
                    <a:pt x="164" y="81"/>
                    <a:pt x="164" y="81"/>
                    <a:pt x="164" y="81"/>
                  </a:cubicBezTo>
                  <a:cubicBezTo>
                    <a:pt x="164" y="81"/>
                    <a:pt x="172" y="88"/>
                    <a:pt x="176" y="88"/>
                  </a:cubicBezTo>
                  <a:cubicBezTo>
                    <a:pt x="198" y="88"/>
                    <a:pt x="198" y="88"/>
                    <a:pt x="198" y="88"/>
                  </a:cubicBezTo>
                  <a:cubicBezTo>
                    <a:pt x="198" y="88"/>
                    <a:pt x="203" y="92"/>
                    <a:pt x="206" y="92"/>
                  </a:cubicBezTo>
                  <a:cubicBezTo>
                    <a:pt x="210" y="92"/>
                    <a:pt x="214" y="84"/>
                    <a:pt x="214" y="84"/>
                  </a:cubicBezTo>
                  <a:cubicBezTo>
                    <a:pt x="214" y="84"/>
                    <a:pt x="219" y="90"/>
                    <a:pt x="222" y="90"/>
                  </a:cubicBezTo>
                  <a:cubicBezTo>
                    <a:pt x="225" y="90"/>
                    <a:pt x="225" y="84"/>
                    <a:pt x="225" y="84"/>
                  </a:cubicBezTo>
                  <a:cubicBezTo>
                    <a:pt x="233" y="85"/>
                    <a:pt x="233" y="85"/>
                    <a:pt x="233" y="85"/>
                  </a:cubicBezTo>
                  <a:cubicBezTo>
                    <a:pt x="239" y="90"/>
                    <a:pt x="239" y="90"/>
                    <a:pt x="239" y="90"/>
                  </a:cubicBezTo>
                  <a:cubicBezTo>
                    <a:pt x="239" y="90"/>
                    <a:pt x="241" y="86"/>
                    <a:pt x="247" y="87"/>
                  </a:cubicBezTo>
                  <a:cubicBezTo>
                    <a:pt x="253" y="90"/>
                    <a:pt x="251" y="99"/>
                    <a:pt x="256" y="99"/>
                  </a:cubicBezTo>
                  <a:cubicBezTo>
                    <a:pt x="262" y="99"/>
                    <a:pt x="267" y="94"/>
                    <a:pt x="267" y="94"/>
                  </a:cubicBezTo>
                  <a:cubicBezTo>
                    <a:pt x="264" y="82"/>
                    <a:pt x="264" y="82"/>
                    <a:pt x="264" y="82"/>
                  </a:cubicBezTo>
                  <a:cubicBezTo>
                    <a:pt x="269" y="77"/>
                    <a:pt x="269" y="77"/>
                    <a:pt x="269" y="77"/>
                  </a:cubicBezTo>
                  <a:cubicBezTo>
                    <a:pt x="280" y="77"/>
                    <a:pt x="280" y="77"/>
                    <a:pt x="280" y="77"/>
                  </a:cubicBezTo>
                  <a:cubicBezTo>
                    <a:pt x="280" y="74"/>
                    <a:pt x="280" y="74"/>
                    <a:pt x="280" y="74"/>
                  </a:cubicBezTo>
                  <a:lnTo>
                    <a:pt x="269" y="74"/>
                  </a:lnTo>
                  <a:close/>
                  <a:moveTo>
                    <a:pt x="60" y="109"/>
                  </a:moveTo>
                  <a:cubicBezTo>
                    <a:pt x="64" y="106"/>
                    <a:pt x="64" y="106"/>
                    <a:pt x="64" y="106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0" y="97"/>
                    <a:pt x="50" y="97"/>
                    <a:pt x="50" y="97"/>
                  </a:cubicBezTo>
                  <a:cubicBezTo>
                    <a:pt x="46" y="101"/>
                    <a:pt x="46" y="101"/>
                    <a:pt x="46" y="101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56" y="104"/>
                    <a:pt x="56" y="104"/>
                    <a:pt x="56" y="104"/>
                  </a:cubicBezTo>
                  <a:cubicBezTo>
                    <a:pt x="56" y="107"/>
                    <a:pt x="56" y="107"/>
                    <a:pt x="56" y="107"/>
                  </a:cubicBezTo>
                  <a:lnTo>
                    <a:pt x="60" y="109"/>
                  </a:lnTo>
                  <a:close/>
                  <a:moveTo>
                    <a:pt x="53" y="129"/>
                  </a:moveTo>
                  <a:cubicBezTo>
                    <a:pt x="49" y="126"/>
                    <a:pt x="49" y="126"/>
                    <a:pt x="49" y="126"/>
                  </a:cubicBezTo>
                  <a:cubicBezTo>
                    <a:pt x="47" y="115"/>
                    <a:pt x="47" y="115"/>
                    <a:pt x="47" y="115"/>
                  </a:cubicBezTo>
                  <a:cubicBezTo>
                    <a:pt x="47" y="115"/>
                    <a:pt x="50" y="112"/>
                    <a:pt x="48" y="110"/>
                  </a:cubicBezTo>
                  <a:cubicBezTo>
                    <a:pt x="47" y="108"/>
                    <a:pt x="45" y="106"/>
                    <a:pt x="44" y="102"/>
                  </a:cubicBezTo>
                  <a:cubicBezTo>
                    <a:pt x="44" y="100"/>
                    <a:pt x="43" y="95"/>
                    <a:pt x="43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8" y="100"/>
                    <a:pt x="38" y="100"/>
                    <a:pt x="38" y="100"/>
                  </a:cubicBezTo>
                  <a:cubicBezTo>
                    <a:pt x="38" y="100"/>
                    <a:pt x="42" y="106"/>
                    <a:pt x="44" y="107"/>
                  </a:cubicBezTo>
                  <a:cubicBezTo>
                    <a:pt x="45" y="109"/>
                    <a:pt x="44" y="112"/>
                    <a:pt x="44" y="112"/>
                  </a:cubicBezTo>
                  <a:cubicBezTo>
                    <a:pt x="41" y="111"/>
                    <a:pt x="41" y="111"/>
                    <a:pt x="41" y="111"/>
                  </a:cubicBezTo>
                  <a:cubicBezTo>
                    <a:pt x="46" y="124"/>
                    <a:pt x="46" y="124"/>
                    <a:pt x="46" y="124"/>
                  </a:cubicBezTo>
                  <a:cubicBezTo>
                    <a:pt x="42" y="124"/>
                    <a:pt x="42" y="124"/>
                    <a:pt x="42" y="124"/>
                  </a:cubicBezTo>
                  <a:cubicBezTo>
                    <a:pt x="45" y="135"/>
                    <a:pt x="45" y="135"/>
                    <a:pt x="45" y="135"/>
                  </a:cubicBezTo>
                  <a:cubicBezTo>
                    <a:pt x="51" y="140"/>
                    <a:pt x="51" y="140"/>
                    <a:pt x="51" y="140"/>
                  </a:cubicBezTo>
                  <a:cubicBezTo>
                    <a:pt x="53" y="138"/>
                    <a:pt x="53" y="138"/>
                    <a:pt x="53" y="138"/>
                  </a:cubicBezTo>
                  <a:cubicBezTo>
                    <a:pt x="47" y="132"/>
                    <a:pt x="47" y="132"/>
                    <a:pt x="47" y="132"/>
                  </a:cubicBezTo>
                  <a:cubicBezTo>
                    <a:pt x="46" y="129"/>
                    <a:pt x="46" y="129"/>
                    <a:pt x="46" y="129"/>
                  </a:cubicBezTo>
                  <a:cubicBezTo>
                    <a:pt x="49" y="130"/>
                    <a:pt x="49" y="130"/>
                    <a:pt x="49" y="130"/>
                  </a:cubicBezTo>
                  <a:lnTo>
                    <a:pt x="53" y="129"/>
                  </a:lnTo>
                  <a:close/>
                  <a:moveTo>
                    <a:pt x="37" y="130"/>
                  </a:moveTo>
                  <a:cubicBezTo>
                    <a:pt x="37" y="133"/>
                    <a:pt x="40" y="129"/>
                    <a:pt x="40" y="129"/>
                  </a:cubicBezTo>
                  <a:cubicBezTo>
                    <a:pt x="40" y="125"/>
                    <a:pt x="37" y="127"/>
                    <a:pt x="37" y="130"/>
                  </a:cubicBezTo>
                  <a:close/>
                  <a:moveTo>
                    <a:pt x="86" y="147"/>
                  </a:moveTo>
                  <a:cubicBezTo>
                    <a:pt x="78" y="140"/>
                    <a:pt x="78" y="140"/>
                    <a:pt x="78" y="140"/>
                  </a:cubicBezTo>
                  <a:cubicBezTo>
                    <a:pt x="74" y="139"/>
                    <a:pt x="74" y="139"/>
                    <a:pt x="74" y="139"/>
                  </a:cubicBezTo>
                  <a:cubicBezTo>
                    <a:pt x="70" y="131"/>
                    <a:pt x="70" y="131"/>
                    <a:pt x="70" y="131"/>
                  </a:cubicBezTo>
                  <a:cubicBezTo>
                    <a:pt x="67" y="130"/>
                    <a:pt x="67" y="130"/>
                    <a:pt x="67" y="130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72" y="140"/>
                    <a:pt x="72" y="140"/>
                    <a:pt x="72" y="140"/>
                  </a:cubicBezTo>
                  <a:cubicBezTo>
                    <a:pt x="76" y="143"/>
                    <a:pt x="76" y="143"/>
                    <a:pt x="76" y="143"/>
                  </a:cubicBezTo>
                  <a:cubicBezTo>
                    <a:pt x="82" y="149"/>
                    <a:pt x="82" y="149"/>
                    <a:pt x="82" y="149"/>
                  </a:cubicBezTo>
                  <a:lnTo>
                    <a:pt x="86" y="147"/>
                  </a:lnTo>
                  <a:close/>
                  <a:moveTo>
                    <a:pt x="59" y="121"/>
                  </a:moveTo>
                  <a:cubicBezTo>
                    <a:pt x="63" y="121"/>
                    <a:pt x="63" y="121"/>
                    <a:pt x="63" y="121"/>
                  </a:cubicBezTo>
                  <a:cubicBezTo>
                    <a:pt x="61" y="114"/>
                    <a:pt x="61" y="114"/>
                    <a:pt x="61" y="114"/>
                  </a:cubicBezTo>
                  <a:cubicBezTo>
                    <a:pt x="58" y="115"/>
                    <a:pt x="58" y="115"/>
                    <a:pt x="58" y="115"/>
                  </a:cubicBezTo>
                  <a:cubicBezTo>
                    <a:pt x="60" y="117"/>
                    <a:pt x="60" y="117"/>
                    <a:pt x="60" y="117"/>
                  </a:cubicBezTo>
                  <a:lnTo>
                    <a:pt x="59" y="121"/>
                  </a:lnTo>
                  <a:close/>
                  <a:moveTo>
                    <a:pt x="77" y="165"/>
                  </a:moveTo>
                  <a:cubicBezTo>
                    <a:pt x="72" y="160"/>
                    <a:pt x="72" y="160"/>
                    <a:pt x="72" y="160"/>
                  </a:cubicBezTo>
                  <a:cubicBezTo>
                    <a:pt x="69" y="160"/>
                    <a:pt x="69" y="160"/>
                    <a:pt x="69" y="160"/>
                  </a:cubicBezTo>
                  <a:cubicBezTo>
                    <a:pt x="75" y="165"/>
                    <a:pt x="75" y="165"/>
                    <a:pt x="75" y="165"/>
                  </a:cubicBezTo>
                  <a:cubicBezTo>
                    <a:pt x="78" y="170"/>
                    <a:pt x="78" y="170"/>
                    <a:pt x="78" y="170"/>
                  </a:cubicBezTo>
                  <a:cubicBezTo>
                    <a:pt x="84" y="177"/>
                    <a:pt x="84" y="177"/>
                    <a:pt x="84" y="177"/>
                  </a:cubicBezTo>
                  <a:cubicBezTo>
                    <a:pt x="86" y="174"/>
                    <a:pt x="86" y="174"/>
                    <a:pt x="86" y="174"/>
                  </a:cubicBezTo>
                  <a:cubicBezTo>
                    <a:pt x="79" y="169"/>
                    <a:pt x="79" y="169"/>
                    <a:pt x="79" y="169"/>
                  </a:cubicBezTo>
                  <a:lnTo>
                    <a:pt x="77" y="165"/>
                  </a:lnTo>
                  <a:close/>
                  <a:moveTo>
                    <a:pt x="162" y="212"/>
                  </a:moveTo>
                  <a:cubicBezTo>
                    <a:pt x="168" y="210"/>
                    <a:pt x="168" y="210"/>
                    <a:pt x="168" y="210"/>
                  </a:cubicBezTo>
                  <a:cubicBezTo>
                    <a:pt x="169" y="208"/>
                    <a:pt x="169" y="208"/>
                    <a:pt x="169" y="208"/>
                  </a:cubicBezTo>
                  <a:cubicBezTo>
                    <a:pt x="163" y="207"/>
                    <a:pt x="163" y="207"/>
                    <a:pt x="163" y="207"/>
                  </a:cubicBezTo>
                  <a:cubicBezTo>
                    <a:pt x="148" y="205"/>
                    <a:pt x="148" y="205"/>
                    <a:pt x="148" y="205"/>
                  </a:cubicBezTo>
                  <a:cubicBezTo>
                    <a:pt x="148" y="208"/>
                    <a:pt x="148" y="208"/>
                    <a:pt x="148" y="208"/>
                  </a:cubicBezTo>
                  <a:cubicBezTo>
                    <a:pt x="144" y="209"/>
                    <a:pt x="144" y="209"/>
                    <a:pt x="144" y="209"/>
                  </a:cubicBezTo>
                  <a:cubicBezTo>
                    <a:pt x="159" y="214"/>
                    <a:pt x="159" y="214"/>
                    <a:pt x="159" y="214"/>
                  </a:cubicBezTo>
                  <a:lnTo>
                    <a:pt x="162" y="212"/>
                  </a:lnTo>
                  <a:close/>
                  <a:moveTo>
                    <a:pt x="141" y="204"/>
                  </a:moveTo>
                  <a:cubicBezTo>
                    <a:pt x="133" y="202"/>
                    <a:pt x="136" y="206"/>
                    <a:pt x="136" y="206"/>
                  </a:cubicBezTo>
                  <a:cubicBezTo>
                    <a:pt x="140" y="208"/>
                    <a:pt x="147" y="206"/>
                    <a:pt x="141" y="204"/>
                  </a:cubicBezTo>
                  <a:close/>
                  <a:moveTo>
                    <a:pt x="182" y="222"/>
                  </a:moveTo>
                  <a:cubicBezTo>
                    <a:pt x="180" y="220"/>
                    <a:pt x="180" y="220"/>
                    <a:pt x="180" y="220"/>
                  </a:cubicBezTo>
                  <a:cubicBezTo>
                    <a:pt x="163" y="219"/>
                    <a:pt x="163" y="219"/>
                    <a:pt x="163" y="219"/>
                  </a:cubicBezTo>
                  <a:cubicBezTo>
                    <a:pt x="161" y="217"/>
                    <a:pt x="161" y="217"/>
                    <a:pt x="161" y="217"/>
                  </a:cubicBezTo>
                  <a:cubicBezTo>
                    <a:pt x="154" y="214"/>
                    <a:pt x="154" y="214"/>
                    <a:pt x="154" y="214"/>
                  </a:cubicBezTo>
                  <a:cubicBezTo>
                    <a:pt x="152" y="216"/>
                    <a:pt x="152" y="216"/>
                    <a:pt x="152" y="216"/>
                  </a:cubicBezTo>
                  <a:cubicBezTo>
                    <a:pt x="153" y="218"/>
                    <a:pt x="153" y="218"/>
                    <a:pt x="153" y="218"/>
                  </a:cubicBezTo>
                  <a:cubicBezTo>
                    <a:pt x="149" y="218"/>
                    <a:pt x="149" y="218"/>
                    <a:pt x="149" y="218"/>
                  </a:cubicBezTo>
                  <a:cubicBezTo>
                    <a:pt x="146" y="221"/>
                    <a:pt x="146" y="221"/>
                    <a:pt x="146" y="221"/>
                  </a:cubicBezTo>
                  <a:cubicBezTo>
                    <a:pt x="159" y="223"/>
                    <a:pt x="159" y="223"/>
                    <a:pt x="159" y="223"/>
                  </a:cubicBezTo>
                  <a:lnTo>
                    <a:pt x="182" y="222"/>
                  </a:lnTo>
                  <a:close/>
                  <a:moveTo>
                    <a:pt x="135" y="227"/>
                  </a:moveTo>
                  <a:cubicBezTo>
                    <a:pt x="129" y="229"/>
                    <a:pt x="129" y="229"/>
                    <a:pt x="129" y="229"/>
                  </a:cubicBezTo>
                  <a:cubicBezTo>
                    <a:pt x="129" y="229"/>
                    <a:pt x="131" y="232"/>
                    <a:pt x="138" y="230"/>
                  </a:cubicBezTo>
                  <a:cubicBezTo>
                    <a:pt x="144" y="228"/>
                    <a:pt x="143" y="225"/>
                    <a:pt x="135" y="227"/>
                  </a:cubicBezTo>
                  <a:close/>
                  <a:moveTo>
                    <a:pt x="170" y="243"/>
                  </a:moveTo>
                  <a:cubicBezTo>
                    <a:pt x="170" y="243"/>
                    <a:pt x="163" y="248"/>
                    <a:pt x="171" y="246"/>
                  </a:cubicBezTo>
                  <a:cubicBezTo>
                    <a:pt x="177" y="246"/>
                    <a:pt x="179" y="243"/>
                    <a:pt x="170" y="243"/>
                  </a:cubicBezTo>
                  <a:close/>
                  <a:moveTo>
                    <a:pt x="169" y="233"/>
                  </a:moveTo>
                  <a:cubicBezTo>
                    <a:pt x="160" y="229"/>
                    <a:pt x="160" y="229"/>
                    <a:pt x="160" y="229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162" y="233"/>
                    <a:pt x="162" y="233"/>
                    <a:pt x="162" y="233"/>
                  </a:cubicBezTo>
                  <a:cubicBezTo>
                    <a:pt x="160" y="235"/>
                    <a:pt x="160" y="235"/>
                    <a:pt x="160" y="235"/>
                  </a:cubicBezTo>
                  <a:cubicBezTo>
                    <a:pt x="169" y="237"/>
                    <a:pt x="169" y="237"/>
                    <a:pt x="169" y="237"/>
                  </a:cubicBezTo>
                  <a:cubicBezTo>
                    <a:pt x="174" y="235"/>
                    <a:pt x="174" y="235"/>
                    <a:pt x="174" y="235"/>
                  </a:cubicBezTo>
                  <a:cubicBezTo>
                    <a:pt x="184" y="236"/>
                    <a:pt x="184" y="236"/>
                    <a:pt x="184" y="236"/>
                  </a:cubicBezTo>
                  <a:cubicBezTo>
                    <a:pt x="186" y="235"/>
                    <a:pt x="186" y="235"/>
                    <a:pt x="186" y="235"/>
                  </a:cubicBezTo>
                  <a:cubicBezTo>
                    <a:pt x="176" y="230"/>
                    <a:pt x="176" y="230"/>
                    <a:pt x="176" y="230"/>
                  </a:cubicBezTo>
                  <a:lnTo>
                    <a:pt x="169" y="233"/>
                  </a:lnTo>
                  <a:close/>
                  <a:moveTo>
                    <a:pt x="194" y="243"/>
                  </a:moveTo>
                  <a:cubicBezTo>
                    <a:pt x="213" y="246"/>
                    <a:pt x="213" y="246"/>
                    <a:pt x="213" y="246"/>
                  </a:cubicBezTo>
                  <a:cubicBezTo>
                    <a:pt x="213" y="244"/>
                    <a:pt x="213" y="244"/>
                    <a:pt x="213" y="244"/>
                  </a:cubicBezTo>
                  <a:cubicBezTo>
                    <a:pt x="195" y="240"/>
                    <a:pt x="195" y="240"/>
                    <a:pt x="195" y="240"/>
                  </a:cubicBezTo>
                  <a:lnTo>
                    <a:pt x="194" y="243"/>
                  </a:lnTo>
                  <a:close/>
                  <a:moveTo>
                    <a:pt x="71" y="155"/>
                  </a:moveTo>
                  <a:cubicBezTo>
                    <a:pt x="67" y="153"/>
                    <a:pt x="65" y="156"/>
                    <a:pt x="65" y="156"/>
                  </a:cubicBezTo>
                  <a:cubicBezTo>
                    <a:pt x="71" y="158"/>
                    <a:pt x="74" y="157"/>
                    <a:pt x="71" y="155"/>
                  </a:cubicBezTo>
                  <a:close/>
                  <a:moveTo>
                    <a:pt x="65" y="150"/>
                  </a:moveTo>
                  <a:cubicBezTo>
                    <a:pt x="62" y="150"/>
                    <a:pt x="60" y="151"/>
                    <a:pt x="63" y="153"/>
                  </a:cubicBezTo>
                  <a:cubicBezTo>
                    <a:pt x="63" y="153"/>
                    <a:pt x="67" y="151"/>
                    <a:pt x="65" y="150"/>
                  </a:cubicBezTo>
                  <a:close/>
                  <a:moveTo>
                    <a:pt x="77" y="153"/>
                  </a:moveTo>
                  <a:cubicBezTo>
                    <a:pt x="80" y="153"/>
                    <a:pt x="84" y="149"/>
                    <a:pt x="79" y="149"/>
                  </a:cubicBezTo>
                  <a:cubicBezTo>
                    <a:pt x="75" y="148"/>
                    <a:pt x="77" y="153"/>
                    <a:pt x="77" y="153"/>
                  </a:cubicBezTo>
                  <a:close/>
                  <a:moveTo>
                    <a:pt x="65" y="146"/>
                  </a:moveTo>
                  <a:cubicBezTo>
                    <a:pt x="69" y="147"/>
                    <a:pt x="71" y="145"/>
                    <a:pt x="67" y="144"/>
                  </a:cubicBezTo>
                  <a:cubicBezTo>
                    <a:pt x="65" y="143"/>
                    <a:pt x="65" y="146"/>
                    <a:pt x="65" y="146"/>
                  </a:cubicBezTo>
                  <a:close/>
                  <a:moveTo>
                    <a:pt x="61" y="143"/>
                  </a:moveTo>
                  <a:cubicBezTo>
                    <a:pt x="60" y="142"/>
                    <a:pt x="57" y="145"/>
                    <a:pt x="59" y="146"/>
                  </a:cubicBezTo>
                  <a:cubicBezTo>
                    <a:pt x="59" y="146"/>
                    <a:pt x="63" y="144"/>
                    <a:pt x="61" y="143"/>
                  </a:cubicBezTo>
                  <a:close/>
                  <a:moveTo>
                    <a:pt x="91" y="179"/>
                  </a:moveTo>
                  <a:cubicBezTo>
                    <a:pt x="88" y="178"/>
                    <a:pt x="91" y="182"/>
                    <a:pt x="91" y="182"/>
                  </a:cubicBezTo>
                  <a:cubicBezTo>
                    <a:pt x="96" y="185"/>
                    <a:pt x="95" y="181"/>
                    <a:pt x="91" y="179"/>
                  </a:cubicBezTo>
                  <a:close/>
                  <a:moveTo>
                    <a:pt x="81" y="164"/>
                  </a:moveTo>
                  <a:cubicBezTo>
                    <a:pt x="88" y="171"/>
                    <a:pt x="88" y="167"/>
                    <a:pt x="83" y="163"/>
                  </a:cubicBezTo>
                  <a:cubicBezTo>
                    <a:pt x="78" y="158"/>
                    <a:pt x="81" y="164"/>
                    <a:pt x="81" y="164"/>
                  </a:cubicBezTo>
                  <a:close/>
                </a:path>
              </a:pathLst>
            </a:custGeom>
            <a:solidFill>
              <a:srgbClr val="0070C0"/>
            </a:solidFill>
            <a:ln w="3175" cap="flat" cmpd="sng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nl-NL"/>
            </a:p>
          </p:txBody>
        </p:sp>
      </p:grpSp>
      <p:graphicFrame>
        <p:nvGraphicFramePr>
          <p:cNvPr id="75" name="Marcador de Posição de Conteúdo 10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034203"/>
              </p:ext>
            </p:extLst>
          </p:nvPr>
        </p:nvGraphicFramePr>
        <p:xfrm>
          <a:off x="247201" y="2035494"/>
          <a:ext cx="2407276" cy="129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" name="TextBox 14"/>
          <p:cNvSpPr txBox="1"/>
          <p:nvPr/>
        </p:nvSpPr>
        <p:spPr>
          <a:xfrm>
            <a:off x="311266" y="3181128"/>
            <a:ext cx="1061281" cy="3894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AT, CH,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PT, EE, 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FI, GR,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HU, IT, 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SP, SE,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SI, LU, HR, MT</a:t>
            </a:r>
            <a:endParaRPr lang="pt-PT" dirty="0" smtClean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  <p:sp>
        <p:nvSpPr>
          <p:cNvPr id="77" name="TextBox 14"/>
          <p:cNvSpPr txBox="1"/>
          <p:nvPr/>
        </p:nvSpPr>
        <p:spPr>
          <a:xfrm>
            <a:off x="1555276" y="3174183"/>
            <a:ext cx="1061281" cy="389460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GE, DK,</a:t>
            </a:r>
          </a:p>
          <a:p>
            <a:pPr>
              <a:lnSpc>
                <a:spcPct val="120000"/>
              </a:lnSpc>
            </a:pPr>
            <a:r>
              <a:rPr lang="en-GB" dirty="0" smtClean="0">
                <a:solidFill>
                  <a:srgbClr val="000000"/>
                </a:solidFill>
                <a:latin typeface="Trebuchet MS" panose="020B0603020202020204" pitchFamily="34" charset="0"/>
                <a:cs typeface="Helvetica" pitchFamily="34" charset="0"/>
              </a:rPr>
              <a:t>TR</a:t>
            </a:r>
            <a:endParaRPr lang="pt-PT" dirty="0" smtClean="0">
              <a:solidFill>
                <a:srgbClr val="000000"/>
              </a:solidFill>
              <a:latin typeface="Trebuchet MS" panose="020B0603020202020204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5076056" y="3789040"/>
            <a:ext cx="388843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CONTINUOUS</a:t>
            </a:r>
            <a:endParaRPr lang="en-GB" b="1" dirty="0">
              <a:solidFill>
                <a:schemeClr val="bg1"/>
              </a:solidFill>
              <a:latin typeface="Trebuchet MS" panose="020B0603020202020204" pitchFamily="34" charset="0"/>
            </a:endParaRPr>
          </a:p>
          <a:p>
            <a:pPr algn="ctr"/>
            <a:r>
              <a:rPr lang="en-GB" b="1" dirty="0">
                <a:solidFill>
                  <a:schemeClr val="bg1"/>
                </a:solidFill>
                <a:latin typeface="Trebuchet MS" panose="020B0603020202020204" pitchFamily="34" charset="0"/>
              </a:rPr>
              <a:t>INTEGRATION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124744"/>
            <a:ext cx="9144000" cy="72008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defRPr/>
            </a:pPr>
            <a:r>
              <a:rPr lang="en-GB" sz="4000" b="1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Contributions Nature</a:t>
            </a:r>
            <a:endParaRPr lang="en-GB" sz="4000" b="1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29698" name="AutoShape 2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0" name="AutoShape 4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29702" name="AutoShape 6" descr="https://openncp.atlassian.net/wiki/download/attachments/4948143/image2012-10-4%2016%3A50%3A21.png?version=1&amp;modificationDate=1349365823762&amp;api=v2&amp;effects=border-simple,blur-bor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>
              <a:latin typeface="Trebuchet MS" panose="020B0603020202020204" pitchFamily="34" charset="0"/>
            </a:endParaRP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solidFill>
                  <a:schemeClr val="tx1"/>
                </a:solidFill>
                <a:cs typeface="Calibri"/>
              </a:rPr>
              <a:t>19/2/2014</a:t>
            </a:r>
            <a:endParaRPr lang="de-AT" sz="12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Annual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Technical Review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18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-19 February 2014, Brussels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55876" y="2060848"/>
            <a:ext cx="1224136" cy="936104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CODE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23528" y="3933056"/>
            <a:ext cx="2736304" cy="93610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LOCAL</a:t>
            </a:r>
          </a:p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DEPLOY / DEVELOP.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383868" y="5589240"/>
            <a:ext cx="1692188" cy="936104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ARTIFACTS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4" name="Straight Arrow Connector 3"/>
          <p:cNvCxnSpPr>
            <a:stCxn id="14" idx="3"/>
            <a:endCxn id="22" idx="2"/>
          </p:cNvCxnSpPr>
          <p:nvPr/>
        </p:nvCxnSpPr>
        <p:spPr>
          <a:xfrm flipV="1">
            <a:off x="5076056" y="5085184"/>
            <a:ext cx="1944216" cy="972108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stCxn id="2" idx="3"/>
            <a:endCxn id="22" idx="0"/>
          </p:cNvCxnSpPr>
          <p:nvPr/>
        </p:nvCxnSpPr>
        <p:spPr>
          <a:xfrm>
            <a:off x="4680012" y="2528900"/>
            <a:ext cx="2340260" cy="1260140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2" idx="0"/>
            <a:endCxn id="2" idx="1"/>
          </p:cNvCxnSpPr>
          <p:nvPr/>
        </p:nvCxnSpPr>
        <p:spPr>
          <a:xfrm flipV="1">
            <a:off x="1691680" y="2528900"/>
            <a:ext cx="1764196" cy="1404156"/>
          </a:xfrm>
          <a:prstGeom prst="straightConnector1">
            <a:avLst/>
          </a:prstGeom>
          <a:ln w="19050" cmpd="sng"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4" idx="1"/>
            <a:endCxn id="12" idx="2"/>
          </p:cNvCxnSpPr>
          <p:nvPr/>
        </p:nvCxnSpPr>
        <p:spPr>
          <a:xfrm flipH="1" flipV="1">
            <a:off x="1691680" y="4869160"/>
            <a:ext cx="1692188" cy="1188132"/>
          </a:xfrm>
          <a:prstGeom prst="straightConnector1">
            <a:avLst/>
          </a:prstGeom>
          <a:ln w="190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eft Arrow 5"/>
          <p:cNvSpPr/>
          <p:nvPr/>
        </p:nvSpPr>
        <p:spPr>
          <a:xfrm>
            <a:off x="5292080" y="1916832"/>
            <a:ext cx="2088232" cy="648072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DEVELOPERS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sp>
        <p:nvSpPr>
          <p:cNvPr id="28" name="Left Arrow 27"/>
          <p:cNvSpPr/>
          <p:nvPr/>
        </p:nvSpPr>
        <p:spPr>
          <a:xfrm flipH="1">
            <a:off x="179512" y="6093296"/>
            <a:ext cx="2088232" cy="648072"/>
          </a:xfrm>
          <a:prstGeom prst="leftArrow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pt-PT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ADOPTERS</a:t>
            </a:r>
            <a:endParaRPr lang="pt-PT" b="1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223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333634323"/>
              </p:ext>
            </p:extLst>
          </p:nvPr>
        </p:nvGraphicFramePr>
        <p:xfrm>
          <a:off x="251520" y="1268760"/>
          <a:ext cx="864096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18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51520" y="5373216"/>
            <a:ext cx="8640960" cy="792088"/>
            <a:chOff x="0" y="72014"/>
            <a:chExt cx="8640960" cy="1066742"/>
          </a:xfrm>
        </p:grpSpPr>
        <p:sp>
          <p:nvSpPr>
            <p:cNvPr id="17" name="Rectangle 16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  <a:solidFill>
              <a:schemeClr val="accent6"/>
            </a:solidFill>
            <a:ln>
              <a:solidFill>
                <a:srgbClr val="FFFFFF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0" y="72014"/>
              <a:ext cx="8640960" cy="1066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chemeClr val="bg1"/>
                  </a:solidFill>
                  <a:latin typeface="Trebuchet MS" panose="020B0603020202020204" pitchFamily="34" charset="0"/>
                </a:rPr>
                <a:t>open : engaging : evolving : credible  </a:t>
              </a:r>
              <a:endParaRPr lang="en-GB" sz="2000" b="1" kern="1200" dirty="0">
                <a:solidFill>
                  <a:schemeClr val="bg1"/>
                </a:solidFill>
                <a:latin typeface="Trebuchet MS" panose="020B0603020202020204" pitchFamily="34" charset="0"/>
              </a:endParaRPr>
            </a:p>
          </p:txBody>
        </p:sp>
      </p:grpSp>
      <p:sp>
        <p:nvSpPr>
          <p:cNvPr id="11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51520" y="4654340"/>
            <a:ext cx="8633172" cy="6147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3" name="Shape 138"/>
          <p:cNvPicPr preferRelativeResize="0"/>
          <p:nvPr/>
        </p:nvPicPr>
        <p:blipFill rotWithShape="1">
          <a:blip r:embed="rId8"/>
          <a:srcRect l="2746" r="3506"/>
          <a:stretch/>
        </p:blipFill>
        <p:spPr>
          <a:xfrm>
            <a:off x="6784755" y="4654341"/>
            <a:ext cx="2044962" cy="609600"/>
          </a:xfrm>
          <a:prstGeom prst="rect">
            <a:avLst/>
          </a:prstGeom>
        </p:spPr>
      </p:pic>
      <p:pic>
        <p:nvPicPr>
          <p:cNvPr id="15" name="Shape 148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703488" y="4653136"/>
            <a:ext cx="1304925" cy="609600"/>
          </a:xfrm>
          <a:prstGeom prst="rect">
            <a:avLst/>
          </a:prstGeom>
        </p:spPr>
      </p:pic>
      <p:pic>
        <p:nvPicPr>
          <p:cNvPr id="19" name="Shape 150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4861491" y="4691639"/>
            <a:ext cx="1572083" cy="533643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43020" y="4695285"/>
            <a:ext cx="1698971" cy="5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9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OpenNCP Community</a:t>
            </a:r>
            <a:endParaRPr lang="pt-PT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3200" dirty="0" smtClean="0"/>
              <a:t>as a self organizing team</a:t>
            </a:r>
            <a:endParaRPr lang="pt-PT" sz="320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pt-PT" smtClean="0"/>
              <a:t>19/2/2014</a:t>
            </a:r>
            <a:endParaRPr lang="de-A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de-AT" smtClean="0"/>
              <a:t>Page </a:t>
            </a:r>
            <a:fld id="{9704BAE5-82AA-4678-9CE5-231431FFEBD8}" type="slidenum">
              <a:rPr lang="de-AT" smtClean="0"/>
              <a:pPr>
                <a:defRPr/>
              </a:pPr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7742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348880"/>
            <a:ext cx="8712968" cy="2016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5100" b="1" dirty="0" smtClean="0">
                <a:solidFill>
                  <a:srgbClr val="2382C0"/>
                </a:solidFill>
              </a:rPr>
              <a:t>cross border services</a:t>
            </a:r>
            <a:br>
              <a:rPr lang="en-US" sz="5100" b="1" dirty="0" smtClean="0">
                <a:solidFill>
                  <a:srgbClr val="2382C0"/>
                </a:solidFill>
              </a:rPr>
            </a:br>
            <a:r>
              <a:rPr lang="en-US" sz="15200" b="1" dirty="0" smtClean="0">
                <a:solidFill>
                  <a:srgbClr val="2382C0"/>
                </a:solidFill>
              </a:rPr>
              <a:t>HealthCare</a:t>
            </a:r>
            <a:endParaRPr lang="en-US" sz="59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3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852025422"/>
              </p:ext>
            </p:extLst>
          </p:nvPr>
        </p:nvGraphicFramePr>
        <p:xfrm>
          <a:off x="-36512" y="1988840"/>
          <a:ext cx="864096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epSOS - Cross Border Health Services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4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873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348880"/>
            <a:ext cx="8712968" cy="201622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algn="ctr" eaLnBrk="1" hangingPunct="1">
              <a:lnSpc>
                <a:spcPct val="120000"/>
              </a:lnSpc>
              <a:buFont typeface="Arial" pitchFamily="34" charset="0"/>
              <a:buNone/>
            </a:pPr>
            <a:r>
              <a:rPr lang="en-US" sz="5100" b="1" dirty="0" smtClean="0">
                <a:solidFill>
                  <a:srgbClr val="2382C0"/>
                </a:solidFill>
              </a:rPr>
              <a:t>implementation </a:t>
            </a:r>
            <a:br>
              <a:rPr lang="en-US" sz="5100" b="1" dirty="0" smtClean="0">
                <a:solidFill>
                  <a:srgbClr val="2382C0"/>
                </a:solidFill>
              </a:rPr>
            </a:br>
            <a:r>
              <a:rPr lang="en-US" sz="15200" b="1" dirty="0" smtClean="0">
                <a:solidFill>
                  <a:srgbClr val="2382C0"/>
                </a:solidFill>
              </a:rPr>
              <a:t>story</a:t>
            </a:r>
            <a:endParaRPr lang="en-US" sz="5900" b="1" dirty="0" smtClean="0">
              <a:solidFill>
                <a:srgbClr val="FF0000"/>
              </a:solidFill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86438" y="285750"/>
            <a:ext cx="1062037" cy="365125"/>
          </a:xfr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latin typeface="Trebuchet MS" panose="020B0603020202020204" pitchFamily="34" charset="0"/>
                <a:cs typeface="Calibri"/>
              </a:rPr>
              <a:pPr algn="r">
                <a:defRPr/>
              </a:pPr>
              <a:t>5</a:t>
            </a:fld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70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2380BF"/>
                </a:solidFill>
                <a:latin typeface="Trebuchet MS" panose="020B0603020202020204" pitchFamily="34" charset="0"/>
              </a:rPr>
              <a:t>epSOS project</a:t>
            </a: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6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8989926"/>
              </p:ext>
            </p:extLst>
          </p:nvPr>
        </p:nvGraphicFramePr>
        <p:xfrm>
          <a:off x="204192" y="2132856"/>
          <a:ext cx="876029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1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arredondado 1"/>
          <p:cNvSpPr/>
          <p:nvPr/>
        </p:nvSpPr>
        <p:spPr>
          <a:xfrm>
            <a:off x="214313" y="4797152"/>
            <a:ext cx="8678167" cy="1800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640960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1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st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Based on Proprietary</a:t>
            </a:r>
            <a:r>
              <a:rPr lang="en-GB" sz="24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software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Fraunhofer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,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Elga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and </a:t>
            </a:r>
            <a:r>
              <a:rPr lang="en-GB" b="1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Tiani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)</a:t>
            </a:r>
            <a:endParaRPr lang="en-GB" sz="2400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anose="05000000000000000000" pitchFamily="2" charset="2"/>
              <a:buChar char="ü"/>
            </a:pPr>
            <a:endParaRPr lang="en-GB" sz="2800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2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nd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– </a:t>
            </a:r>
            <a:r>
              <a:rPr lang="en-GB" sz="2400" i="1" dirty="0"/>
              <a:t>country </a:t>
            </a:r>
            <a:r>
              <a:rPr lang="en-GB" sz="2400" i="1" dirty="0" smtClean="0"/>
              <a:t>independent initiative</a:t>
            </a:r>
            <a:endParaRPr lang="en-GB" sz="2400" i="1" dirty="0"/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33CC33"/>
                </a:solidFill>
                <a:latin typeface="Trebuchet MS" panose="020B0603020202020204" pitchFamily="34" charset="0"/>
              </a:rPr>
              <a:t>epSOS open common components </a:t>
            </a:r>
            <a:r>
              <a:rPr lang="en-GB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(</a:t>
            </a:r>
            <a:r>
              <a:rPr lang="en-GB" b="1" dirty="0">
                <a:solidFill>
                  <a:schemeClr val="tx1"/>
                </a:solidFill>
                <a:latin typeface="Trebuchet MS" panose="020B0603020202020204" pitchFamily="34" charset="0"/>
              </a:rPr>
              <a:t>SRDC, from Turkey)</a:t>
            </a:r>
          </a:p>
          <a:p>
            <a:pPr lvl="1"/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0" lvl="1"/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3</a:t>
            </a:r>
            <a:r>
              <a:rPr lang="en-GB" sz="2400" b="1" baseline="30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rd</a:t>
            </a: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 implementation (OpenNCP) - </a:t>
            </a:r>
            <a:r>
              <a:rPr lang="en-GB" sz="2400" i="1" dirty="0" smtClean="0"/>
              <a:t>epSOS induced</a:t>
            </a:r>
            <a:endParaRPr lang="en-GB" sz="2400" b="1" i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Full set of open source components ready to reuse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As a bundle or as components</a:t>
            </a:r>
          </a:p>
          <a:p>
            <a:pPr marL="914400" lvl="1" indent="-457200">
              <a:buFont typeface="Wingdings" panose="05000000000000000000" pitchFamily="2" charset="2"/>
              <a:buChar char="ü"/>
            </a:pPr>
            <a:r>
              <a:rPr lang="en-GB" sz="2400" b="1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With a supporting open community</a:t>
            </a:r>
            <a:endParaRPr lang="en-GB" sz="20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Reference Implementations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7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80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520" y="2564904"/>
            <a:ext cx="8424936" cy="3096344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</p:spPr>
        <p:txBody>
          <a:bodyPr vert="horz" wrap="square" lIns="91440" tIns="180000" rIns="91440" bIns="45720" numCol="1" anchor="t" anchorCtr="0" compatLnSpc="1">
            <a:prstTxWarp prst="textNoShape">
              <a:avLst/>
            </a:prstTxWarp>
          </a:bodyPr>
          <a:lstStyle/>
          <a:p>
            <a:pPr lvl="1" indent="-457200">
              <a:buFont typeface="Wingdings" pitchFamily="2" charset="2"/>
              <a:buChar char="§"/>
            </a:pPr>
            <a:r>
              <a:rPr lang="en-GB" sz="2400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 Source Software (OSS)</a:t>
            </a:r>
          </a:p>
          <a:p>
            <a:pPr lvl="1" indent="-457200">
              <a:buFont typeface="Wingdings" pitchFamily="2" charset="2"/>
              <a:buChar char="§"/>
            </a:pP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  <a:p>
            <a:pPr lvl="2" indent="-457200">
              <a:buFont typeface="Wingdings" pitchFamily="2" charset="2"/>
              <a:buChar char="§"/>
            </a:pPr>
            <a:r>
              <a:rPr lang="en-GB" sz="2400" b="1" dirty="0">
                <a:solidFill>
                  <a:schemeClr val="tx1"/>
                </a:solidFill>
              </a:rPr>
              <a:t>source code made </a:t>
            </a:r>
            <a:r>
              <a:rPr lang="en-GB" sz="2400" b="1" dirty="0" smtClean="0">
                <a:solidFill>
                  <a:schemeClr val="tx1"/>
                </a:solidFill>
              </a:rPr>
              <a:t>available, providing the rights: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/>
              <a:t>t</a:t>
            </a:r>
            <a:r>
              <a:rPr lang="en-GB" sz="2400" dirty="0" smtClean="0"/>
              <a:t>o use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study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change </a:t>
            </a:r>
          </a:p>
          <a:p>
            <a:pPr lvl="3" indent="-457200">
              <a:buFont typeface="Wingdings" pitchFamily="2" charset="2"/>
              <a:buChar char="§"/>
            </a:pPr>
            <a:r>
              <a:rPr lang="en-GB" sz="2400" dirty="0" smtClean="0"/>
              <a:t>to distribute </a:t>
            </a:r>
            <a:endParaRPr lang="en-GB" sz="2400" b="1" dirty="0" smtClean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124744"/>
            <a:ext cx="9144000" cy="1080120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3200" dirty="0" smtClean="0">
                <a:solidFill>
                  <a:srgbClr val="2380BF"/>
                </a:solidFill>
                <a:latin typeface="Trebuchet MS" panose="020B0603020202020204" pitchFamily="34" charset="0"/>
              </a:rPr>
              <a:t>OSS Reference Implementation </a:t>
            </a:r>
            <a:endParaRPr lang="en-GB" sz="3200" dirty="0">
              <a:solidFill>
                <a:srgbClr val="2380BF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8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cs typeface="Calibri"/>
              </a:rPr>
              <a:t>15/5/2014</a:t>
            </a:r>
            <a:endParaRPr lang="de-AT" sz="1200" dirty="0">
              <a:cs typeface="Calibri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3" name="Retângulo arredondado 2"/>
          <p:cNvSpPr/>
          <p:nvPr/>
        </p:nvSpPr>
        <p:spPr>
          <a:xfrm>
            <a:off x="4499992" y="4293096"/>
            <a:ext cx="3744416" cy="15624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bg1"/>
                </a:solidFill>
                <a:latin typeface="Trebuchet MS" panose="020B0603020202020204" pitchFamily="34" charset="0"/>
              </a:rPr>
              <a:t>very often developed in a public, collaborative manner</a:t>
            </a:r>
            <a:endParaRPr lang="pt-PT" sz="24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9512" y="2671754"/>
            <a:ext cx="8712968" cy="757246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en-US" sz="6000" b="0" dirty="0" smtClean="0">
                <a:solidFill>
                  <a:srgbClr val="2382C0"/>
                </a:solidFill>
              </a:rPr>
              <a:t>comm</a:t>
            </a:r>
            <a:r>
              <a:rPr lang="en-US" sz="6000" b="1" dirty="0" smtClean="0">
                <a:solidFill>
                  <a:srgbClr val="FF0000"/>
                </a:solidFill>
              </a:rPr>
              <a:t>unity</a:t>
            </a:r>
            <a:endParaRPr lang="en-US" sz="5400" b="1" dirty="0" smtClean="0">
              <a:solidFill>
                <a:srgbClr val="FF0000"/>
              </a:solidFill>
            </a:endParaRPr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786438" y="285750"/>
            <a:ext cx="1062037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r>
              <a:rPr lang="de-AT" sz="1200" dirty="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t>#</a:t>
            </a:r>
            <a:fld id="{73C6602A-11E7-40E2-9BE5-98D9A2B976A2}" type="slidenum">
              <a:rPr lang="de-AT" sz="1200" smtClean="0">
                <a:solidFill>
                  <a:schemeClr val="tx1"/>
                </a:solidFill>
                <a:latin typeface="Trebuchet MS" panose="020B0603020202020204" pitchFamily="34" charset="0"/>
                <a:cs typeface="Calibri"/>
              </a:rPr>
              <a:pPr algn="r">
                <a:defRPr/>
              </a:pPr>
              <a:t>9</a:t>
            </a:fld>
            <a:endParaRPr lang="de-AT" sz="1200" dirty="0">
              <a:solidFill>
                <a:schemeClr val="tx1"/>
              </a:solidFill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3851920" y="116632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|         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OpenNCP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 Community 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  <p:sp>
        <p:nvSpPr>
          <p:cNvPr id="8" name="Up Ribbon 7"/>
          <p:cNvSpPr/>
          <p:nvPr/>
        </p:nvSpPr>
        <p:spPr>
          <a:xfrm rot="1317041">
            <a:off x="662323" y="4857069"/>
            <a:ext cx="2467083" cy="1135310"/>
          </a:xfrm>
          <a:prstGeom prst="ribbon2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b="1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OpenNCP</a:t>
            </a:r>
            <a:endParaRPr lang="pt-PT" b="1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10"/>
          </p:nvPr>
        </p:nvSpPr>
        <p:spPr>
          <a:xfrm>
            <a:off x="214313" y="285750"/>
            <a:ext cx="1143000" cy="365125"/>
          </a:xfrm>
        </p:spPr>
        <p:txBody>
          <a:bodyPr/>
          <a:lstStyle/>
          <a:p>
            <a:pPr>
              <a:defRPr/>
            </a:pPr>
            <a:r>
              <a:rPr lang="pt-PT" sz="1200" dirty="0" smtClean="0">
                <a:latin typeface="Trebuchet MS" panose="020B0603020202020204" pitchFamily="34" charset="0"/>
                <a:cs typeface="Calibri"/>
              </a:rPr>
              <a:t>15/5/2014</a:t>
            </a:r>
            <a:endParaRPr lang="de-AT" sz="1200" dirty="0">
              <a:latin typeface="Trebuchet MS" panose="020B0603020202020204" pitchFamily="34" charset="0"/>
              <a:cs typeface="Calibri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1547664" y="207690"/>
            <a:ext cx="2448272" cy="576064"/>
          </a:xfrm>
          <a:prstGeom prst="snip2DiagRect">
            <a:avLst/>
          </a:prstGeom>
          <a:ln w="9525">
            <a:solidFill>
              <a:srgbClr val="FFFFFF"/>
            </a:solidFill>
          </a:ln>
        </p:spPr>
        <p:txBody>
          <a:bodyPr anchor="ctr" anchorCtr="1">
            <a:no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epSOS OpenNCP </a:t>
            </a:r>
            <a:r>
              <a:rPr lang="en-US" sz="1200" dirty="0" err="1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WorkShop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/>
            </a:r>
            <a:b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</a:b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14 May </a:t>
            </a:r>
            <a:r>
              <a:rPr lang="en-US" sz="1200" dirty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2014, </a:t>
            </a:r>
            <a:r>
              <a:rPr lang="en-US" sz="1200" dirty="0" smtClean="0">
                <a:solidFill>
                  <a:schemeClr val="tx1"/>
                </a:solidFill>
                <a:latin typeface="Trebuchet MS" panose="020B0603020202020204" pitchFamily="34" charset="0"/>
                <a:ea typeface="ＭＳ Ｐゴシック" charset="0"/>
                <a:cs typeface="Calibri"/>
              </a:rPr>
              <a:t>Athens</a:t>
            </a:r>
            <a:endParaRPr lang="de-DE" sz="1200" dirty="0">
              <a:solidFill>
                <a:schemeClr val="tx1"/>
              </a:solidFill>
              <a:latin typeface="Trebuchet MS" panose="020B0603020202020204" pitchFamily="34" charset="0"/>
              <a:ea typeface="ＭＳ Ｐゴシック" charset="0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SOS-Last Pag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pSOS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epsos-mustervorlage-pot-version</Template>
  <TotalTime>8640</TotalTime>
  <Words>613</Words>
  <Application>Microsoft Office PowerPoint</Application>
  <PresentationFormat>Apresentação no Ecrã (4:3)</PresentationFormat>
  <Paragraphs>177</Paragraphs>
  <Slides>18</Slides>
  <Notes>12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18</vt:i4>
      </vt:variant>
    </vt:vector>
  </HeadingPairs>
  <TitlesOfParts>
    <vt:vector size="27" baseType="lpstr">
      <vt:lpstr>ＭＳ Ｐゴシック</vt:lpstr>
      <vt:lpstr>Arial</vt:lpstr>
      <vt:lpstr>Calibri</vt:lpstr>
      <vt:lpstr>Helvetica</vt:lpstr>
      <vt:lpstr>Helvetica Neue</vt:lpstr>
      <vt:lpstr>Trebuchet MS</vt:lpstr>
      <vt:lpstr>Wingdings</vt:lpstr>
      <vt:lpstr>epSOS-Last Page</vt:lpstr>
      <vt:lpstr>epSOS-Design</vt:lpstr>
      <vt:lpstr>Apresentação do PowerPoint</vt:lpstr>
      <vt:lpstr>OpenNCP Community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TU Wien - Studentenversion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Licinio Mano</dc:creator>
  <cp:lastModifiedBy>Licinio Mano</cp:lastModifiedBy>
  <cp:revision>698</cp:revision>
  <dcterms:created xsi:type="dcterms:W3CDTF">2011-05-27T08:05:57Z</dcterms:created>
  <dcterms:modified xsi:type="dcterms:W3CDTF">2014-05-13T12:12:44Z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COOSYSTEM@1.1:Container">
    <vt:lpwstr>COO.3000.107.13.1639253</vt:lpwstr>
  </property>
  <property fmtid="{D5CDD505-2E9C-101B-9397-08002B2CF9AE}" pid="3" name="FSC#COOELAK@1.1001:Subject">
    <vt:lpwstr>epsos-ci</vt:lpwstr>
  </property>
  <property fmtid="{D5CDD505-2E9C-101B-9397-08002B2CF9AE}" pid="4" name="FSC#COOELAK@1.1001:FileReference">
    <vt:lpwstr/>
  </property>
  <property fmtid="{D5CDD505-2E9C-101B-9397-08002B2CF9AE}" pid="5" name="FSC#COOELAK@1.1001:FileRefYear">
    <vt:lpwstr/>
  </property>
  <property fmtid="{D5CDD505-2E9C-101B-9397-08002B2CF9AE}" pid="6" name="FSC#COOELAK@1.1001:FileRefOrdinal">
    <vt:lpwstr/>
  </property>
  <property fmtid="{D5CDD505-2E9C-101B-9397-08002B2CF9AE}" pid="7" name="FSC#COOELAK@1.1001:FileRefOU">
    <vt:lpwstr/>
  </property>
  <property fmtid="{D5CDD505-2E9C-101B-9397-08002B2CF9AE}" pid="8" name="FSC#COOELAK@1.1001:Organization">
    <vt:lpwstr/>
  </property>
  <property fmtid="{D5CDD505-2E9C-101B-9397-08002B2CF9AE}" pid="9" name="FSC#COOELAK@1.1001:Owner">
    <vt:lpwstr>Dr. Peter Brosch</vt:lpwstr>
  </property>
  <property fmtid="{D5CDD505-2E9C-101B-9397-08002B2CF9AE}" pid="10" name="FSC#COOELAK@1.1001:OwnerExtension">
    <vt:lpwstr>4143</vt:lpwstr>
  </property>
  <property fmtid="{D5CDD505-2E9C-101B-9397-08002B2CF9AE}" pid="11" name="FSC#COOELAK@1.1001:OwnerFaxExtension">
    <vt:lpwstr>+43 (1) 71344041421</vt:lpwstr>
  </property>
  <property fmtid="{D5CDD505-2E9C-101B-9397-08002B2CF9AE}" pid="12" name="FSC#COOELAK@1.1001:DispatchedBy">
    <vt:lpwstr/>
  </property>
  <property fmtid="{D5CDD505-2E9C-101B-9397-08002B2CF9AE}" pid="13" name="FSC#COOELAK@1.1001:DispatchedAt">
    <vt:lpwstr/>
  </property>
  <property fmtid="{D5CDD505-2E9C-101B-9397-08002B2CF9AE}" pid="14" name="FSC#COOELAK@1.1001:ApprovedBy">
    <vt:lpwstr/>
  </property>
  <property fmtid="{D5CDD505-2E9C-101B-9397-08002B2CF9AE}" pid="15" name="FSC#COOELAK@1.1001:ApprovedAt">
    <vt:lpwstr/>
  </property>
  <property fmtid="{D5CDD505-2E9C-101B-9397-08002B2CF9AE}" pid="16" name="FSC#COOELAK@1.1001:Department">
    <vt:lpwstr>BMGFJ - I/C/12 (Leistungsorientierte Finanzierung und Reformpool)</vt:lpwstr>
  </property>
  <property fmtid="{D5CDD505-2E9C-101B-9397-08002B2CF9AE}" pid="17" name="FSC#COOELAK@1.1001:CreatedAt">
    <vt:lpwstr>03.11.2008 17:30:03</vt:lpwstr>
  </property>
  <property fmtid="{D5CDD505-2E9C-101B-9397-08002B2CF9AE}" pid="18" name="FSC#COOELAK@1.1001:OU">
    <vt:lpwstr>BMGFJ - I/C/12 (Leistungsorientierte Finanzierung und Reformpool)</vt:lpwstr>
  </property>
  <property fmtid="{D5CDD505-2E9C-101B-9397-08002B2CF9AE}" pid="19" name="FSC#COOELAK@1.1001:Priority">
    <vt:lpwstr/>
  </property>
  <property fmtid="{D5CDD505-2E9C-101B-9397-08002B2CF9AE}" pid="20" name="FSC#COOELAK@1.1001:ObjBarCode">
    <vt:lpwstr>*COO.3000.107.13.1639253*</vt:lpwstr>
  </property>
  <property fmtid="{D5CDD505-2E9C-101B-9397-08002B2CF9AE}" pid="21" name="FSC#COOELAK@1.1001:RefBarCode">
    <vt:lpwstr>*epsos-ci*</vt:lpwstr>
  </property>
  <property fmtid="{D5CDD505-2E9C-101B-9397-08002B2CF9AE}" pid="22" name="FSC#COOELAK@1.1001:FileRefBarCode">
    <vt:lpwstr/>
  </property>
  <property fmtid="{D5CDD505-2E9C-101B-9397-08002B2CF9AE}" pid="23" name="FSC#COOELAK@1.1001:ExternalRef">
    <vt:lpwstr/>
  </property>
  <property fmtid="{D5CDD505-2E9C-101B-9397-08002B2CF9AE}" pid="24" name="FSC#COOELAK@1.1001:IncomingNumber">
    <vt:lpwstr/>
  </property>
  <property fmtid="{D5CDD505-2E9C-101B-9397-08002B2CF9AE}" pid="25" name="FSC#COOELAK@1.1001:IncomingSubject">
    <vt:lpwstr/>
  </property>
  <property fmtid="{D5CDD505-2E9C-101B-9397-08002B2CF9AE}" pid="26" name="FSC#COOELAK@1.1001:ProcessResponsible">
    <vt:lpwstr/>
  </property>
  <property fmtid="{D5CDD505-2E9C-101B-9397-08002B2CF9AE}" pid="27" name="FSC#COOELAK@1.1001:ProcessResponsiblePhone">
    <vt:lpwstr/>
  </property>
  <property fmtid="{D5CDD505-2E9C-101B-9397-08002B2CF9AE}" pid="28" name="FSC#COOELAK@1.1001:ProcessResponsibleMail">
    <vt:lpwstr/>
  </property>
  <property fmtid="{D5CDD505-2E9C-101B-9397-08002B2CF9AE}" pid="29" name="FSC#COOELAK@1.1001:ProcessResponsibleFax">
    <vt:lpwstr/>
  </property>
  <property fmtid="{D5CDD505-2E9C-101B-9397-08002B2CF9AE}" pid="30" name="FSC#COOELAK@1.1001:ApproverFirstName">
    <vt:lpwstr/>
  </property>
  <property fmtid="{D5CDD505-2E9C-101B-9397-08002B2CF9AE}" pid="31" name="FSC#COOELAK@1.1001:ApproverSurName">
    <vt:lpwstr/>
  </property>
  <property fmtid="{D5CDD505-2E9C-101B-9397-08002B2CF9AE}" pid="32" name="FSC#COOELAK@1.1001:ApproverTitle">
    <vt:lpwstr/>
  </property>
  <property fmtid="{D5CDD505-2E9C-101B-9397-08002B2CF9AE}" pid="33" name="FSC#COOELAK@1.1001:ExternalDate">
    <vt:lpwstr/>
  </property>
  <property fmtid="{D5CDD505-2E9C-101B-9397-08002B2CF9AE}" pid="34" name="FSC#COOELAK@1.1001:SettlementApprovedAt">
    <vt:lpwstr/>
  </property>
  <property fmtid="{D5CDD505-2E9C-101B-9397-08002B2CF9AE}" pid="35" name="FSC#COOELAK@1.1001:BaseNumber">
    <vt:lpwstr/>
  </property>
  <property fmtid="{D5CDD505-2E9C-101B-9397-08002B2CF9AE}" pid="36" name="FSC#COOELAK@1.1001:CurrentUserRolePos">
    <vt:lpwstr>Leiter/in</vt:lpwstr>
  </property>
  <property fmtid="{D5CDD505-2E9C-101B-9397-08002B2CF9AE}" pid="37" name="FSC#COOELAK@1.1001:CurrentUserEmail">
    <vt:lpwstr>peter.brosch@bmgfj.gv.at</vt:lpwstr>
  </property>
  <property fmtid="{D5CDD505-2E9C-101B-9397-08002B2CF9AE}" pid="38" name="FSC#ELAKGOV@1.1001:PersonalSubjGender">
    <vt:lpwstr/>
  </property>
  <property fmtid="{D5CDD505-2E9C-101B-9397-08002B2CF9AE}" pid="39" name="FSC#ELAKGOV@1.1001:PersonalSubjFirstName">
    <vt:lpwstr/>
  </property>
  <property fmtid="{D5CDD505-2E9C-101B-9397-08002B2CF9AE}" pid="40" name="FSC#ELAKGOV@1.1001:PersonalSubjSurName">
    <vt:lpwstr/>
  </property>
  <property fmtid="{D5CDD505-2E9C-101B-9397-08002B2CF9AE}" pid="41" name="FSC#ELAKGOV@1.1001:PersonalSubjSalutation">
    <vt:lpwstr/>
  </property>
  <property fmtid="{D5CDD505-2E9C-101B-9397-08002B2CF9AE}" pid="42" name="FSC#ELAKGOV@1.1001:PersonalSubjAddress">
    <vt:lpwstr/>
  </property>
  <property fmtid="{D5CDD505-2E9C-101B-9397-08002B2CF9AE}" pid="43" name="FSC#EIBPRECONFIG@1.1001:EIBInternalApprovedAt">
    <vt:lpwstr/>
  </property>
  <property fmtid="{D5CDD505-2E9C-101B-9397-08002B2CF9AE}" pid="44" name="FSC#EIBPRECONFIG@1.1001:EIBInternalApprovedBy">
    <vt:lpwstr/>
  </property>
  <property fmtid="{D5CDD505-2E9C-101B-9397-08002B2CF9AE}" pid="45" name="FSC#EIBPRECONFIG@1.1001:EIBSettlementApprovedBy">
    <vt:lpwstr/>
  </property>
  <property fmtid="{D5CDD505-2E9C-101B-9397-08002B2CF9AE}" pid="46" name="FSC#EIBPRECONFIG@1.1001:EIBApprovedAt">
    <vt:lpwstr/>
  </property>
  <property fmtid="{D5CDD505-2E9C-101B-9397-08002B2CF9AE}" pid="47" name="FSC#EIBPRECONFIG@1.1001:EIBApprovedBy">
    <vt:lpwstr/>
  </property>
  <property fmtid="{D5CDD505-2E9C-101B-9397-08002B2CF9AE}" pid="48" name="FSC#EIBPRECONFIG@1.1001:EIBApprovedBySubst">
    <vt:lpwstr/>
  </property>
  <property fmtid="{D5CDD505-2E9C-101B-9397-08002B2CF9AE}" pid="49" name="FSC#EIBPRECONFIG@1.1001:EIBApprovedByTitle">
    <vt:lpwstr/>
  </property>
  <property fmtid="{D5CDD505-2E9C-101B-9397-08002B2CF9AE}" pid="50" name="FSC#EIBPRECONFIG@1.1001:EIBDepartment">
    <vt:lpwstr>BMGFJ - I/C/12 (Leistungsorientierte Finanzierung und Reformpool)</vt:lpwstr>
  </property>
  <property fmtid="{D5CDD505-2E9C-101B-9397-08002B2CF9AE}" pid="51" name="FSC#EIBPRECONFIG@1.1001:EIBDispatchedBy">
    <vt:lpwstr/>
  </property>
  <property fmtid="{D5CDD505-2E9C-101B-9397-08002B2CF9AE}" pid="52" name="FSC#EIBPRECONFIG@1.1001:ExtRefInc">
    <vt:lpwstr/>
  </property>
  <property fmtid="{D5CDD505-2E9C-101B-9397-08002B2CF9AE}" pid="53" name="FSC#EIBPRECONFIG@1.1001:IncomingAddrdate">
    <vt:lpwstr/>
  </property>
  <property fmtid="{D5CDD505-2E9C-101B-9397-08002B2CF9AE}" pid="54" name="FSC#EIBPRECONFIG@1.1001:IncomingDelivery">
    <vt:lpwstr/>
  </property>
  <property fmtid="{D5CDD505-2E9C-101B-9397-08002B2CF9AE}" pid="55" name="FSC#EIBPRECONFIG@1.1001:OwnerEmail">
    <vt:lpwstr>peter.brosch@bmgfj.gv.at</vt:lpwstr>
  </property>
  <property fmtid="{D5CDD505-2E9C-101B-9397-08002B2CF9AE}" pid="56" name="FSC#EIBPRECONFIG@1.1001:OUEmail">
    <vt:lpwstr/>
  </property>
  <property fmtid="{D5CDD505-2E9C-101B-9397-08002B2CF9AE}" pid="57" name="FSC#EIBPRECONFIG@1.1001:OwnerGender">
    <vt:lpwstr>Männlich</vt:lpwstr>
  </property>
  <property fmtid="{D5CDD505-2E9C-101B-9397-08002B2CF9AE}" pid="58" name="FSC#EIBPRECONFIG@1.1001:Priority">
    <vt:lpwstr>Nein</vt:lpwstr>
  </property>
  <property fmtid="{D5CDD505-2E9C-101B-9397-08002B2CF9AE}" pid="59" name="FSC#EIBPRECONFIG@1.1001:PreviousFiles">
    <vt:lpwstr/>
  </property>
  <property fmtid="{D5CDD505-2E9C-101B-9397-08002B2CF9AE}" pid="60" name="FSC#EIBPRECONFIG@1.1001:NextFiles">
    <vt:lpwstr/>
  </property>
  <property fmtid="{D5CDD505-2E9C-101B-9397-08002B2CF9AE}" pid="61" name="FSC#EIBPRECONFIG@1.1001:RelatedFiles">
    <vt:lpwstr/>
  </property>
  <property fmtid="{D5CDD505-2E9C-101B-9397-08002B2CF9AE}" pid="62" name="FSC#EIBPRECONFIG@1.1001:CompletedOrdinals">
    <vt:lpwstr/>
  </property>
  <property fmtid="{D5CDD505-2E9C-101B-9397-08002B2CF9AE}" pid="63" name="FSC#EIBPRECONFIG@1.1001:NrAttachments">
    <vt:lpwstr/>
  </property>
  <property fmtid="{D5CDD505-2E9C-101B-9397-08002B2CF9AE}" pid="64" name="FSC#EIBPRECONFIG@1.1001:Attachments">
    <vt:lpwstr/>
  </property>
  <property fmtid="{D5CDD505-2E9C-101B-9397-08002B2CF9AE}" pid="65" name="FSC#EIBPRECONFIG@1.1001:SubjectArea">
    <vt:lpwstr/>
  </property>
  <property fmtid="{D5CDD505-2E9C-101B-9397-08002B2CF9AE}" pid="66" name="FSC#EIBPRECONFIG@1.1001:Recipients">
    <vt:lpwstr/>
  </property>
  <property fmtid="{D5CDD505-2E9C-101B-9397-08002B2CF9AE}" pid="67" name="FSC#EIBPRECONFIG@1.1001:Classified">
    <vt:lpwstr/>
  </property>
  <property fmtid="{D5CDD505-2E9C-101B-9397-08002B2CF9AE}" pid="68" name="FSC#EIBPRECONFIG@1.1001:Deadline">
    <vt:lpwstr/>
  </property>
  <property fmtid="{D5CDD505-2E9C-101B-9397-08002B2CF9AE}" pid="69" name="FSC#EIBPRECONFIG@1.1001:SettlementSubj">
    <vt:lpwstr/>
  </property>
  <property fmtid="{D5CDD505-2E9C-101B-9397-08002B2CF9AE}" pid="70" name="FSC#EIBPRECONFIG@1.1001:OUAddr">
    <vt:lpwstr>Radetzkystraße, 1030 Wien</vt:lpwstr>
  </property>
  <property fmtid="{D5CDD505-2E9C-101B-9397-08002B2CF9AE}" pid="71" name="FSC#EIBPRECONFIG@1.1001:OUDescr">
    <vt:lpwstr/>
  </property>
  <property fmtid="{D5CDD505-2E9C-101B-9397-08002B2CF9AE}" pid="72" name="FSC#EIBPRECONFIG@1.1001:Signatures">
    <vt:lpwstr/>
  </property>
  <property fmtid="{D5CDD505-2E9C-101B-9397-08002B2CF9AE}" pid="73" name="FSC#EIBPRECONFIG@1.1001:currentuser">
    <vt:lpwstr>COO.3000.100.1.77493</vt:lpwstr>
  </property>
  <property fmtid="{D5CDD505-2E9C-101B-9397-08002B2CF9AE}" pid="74" name="FSC#EIBPRECONFIG@1.1001:currentuserrolegroup">
    <vt:lpwstr>COO.3000.100.1.76644</vt:lpwstr>
  </property>
  <property fmtid="{D5CDD505-2E9C-101B-9397-08002B2CF9AE}" pid="75" name="FSC#EIBPRECONFIG@1.1001:currentuserroleposition">
    <vt:lpwstr>COO.1.1001.1.4595</vt:lpwstr>
  </property>
  <property fmtid="{D5CDD505-2E9C-101B-9397-08002B2CF9AE}" pid="76" name="FSC#EIBPRECONFIG@1.1001:currentuserroot">
    <vt:lpwstr>COO.3000.107.2.211469</vt:lpwstr>
  </property>
  <property fmtid="{D5CDD505-2E9C-101B-9397-08002B2CF9AE}" pid="77" name="FSC#EIBPRECONFIG@1.1001:toplevelobject">
    <vt:lpwstr/>
  </property>
  <property fmtid="{D5CDD505-2E9C-101B-9397-08002B2CF9AE}" pid="78" name="FSC#EIBPRECONFIG@1.1001:objchangedby">
    <vt:lpwstr>Brosch, Peter, Dr.</vt:lpwstr>
  </property>
  <property fmtid="{D5CDD505-2E9C-101B-9397-08002B2CF9AE}" pid="79" name="FSC#EIBPRECONFIG@1.1001:objchangedat">
    <vt:lpwstr>03.11.2008 17:30:03</vt:lpwstr>
  </property>
  <property fmtid="{D5CDD505-2E9C-101B-9397-08002B2CF9AE}" pid="80" name="FSC#EIBPRECONFIG@1.1001:objname">
    <vt:lpwstr>epsos-ci</vt:lpwstr>
  </property>
  <property fmtid="{D5CDD505-2E9C-101B-9397-08002B2CF9AE}" pid="81" name="FSC#EIBPRECONFIG@1.1001:EIBProcessResponsiblePhone">
    <vt:lpwstr/>
  </property>
  <property fmtid="{D5CDD505-2E9C-101B-9397-08002B2CF9AE}" pid="82" name="FSC#EIBPRECONFIG@1.1001:EIBProcessResponsibleMail">
    <vt:lpwstr/>
  </property>
  <property fmtid="{D5CDD505-2E9C-101B-9397-08002B2CF9AE}" pid="83" name="FSC#EIBPRECONFIG@1.1001:EIBProcessResponsibleFax">
    <vt:lpwstr/>
  </property>
  <property fmtid="{D5CDD505-2E9C-101B-9397-08002B2CF9AE}" pid="84" name="FSC#EIBPRECONFIG@1.1001:EIBProcessResponsible">
    <vt:lpwstr/>
  </property>
</Properties>
</file>