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0"/>
  </p:notesMasterIdLst>
  <p:handoutMasterIdLst>
    <p:handoutMasterId r:id="rId61"/>
  </p:handoutMasterIdLst>
  <p:sldIdLst>
    <p:sldId id="732" r:id="rId3"/>
    <p:sldId id="712" r:id="rId4"/>
    <p:sldId id="763" r:id="rId5"/>
    <p:sldId id="764" r:id="rId6"/>
    <p:sldId id="765" r:id="rId7"/>
    <p:sldId id="265" r:id="rId8"/>
    <p:sldId id="446" r:id="rId9"/>
    <p:sldId id="701" r:id="rId10"/>
    <p:sldId id="766" r:id="rId11"/>
    <p:sldId id="734" r:id="rId12"/>
    <p:sldId id="705" r:id="rId13"/>
    <p:sldId id="736" r:id="rId14"/>
    <p:sldId id="571" r:id="rId15"/>
    <p:sldId id="573" r:id="rId16"/>
    <p:sldId id="762" r:id="rId17"/>
    <p:sldId id="767" r:id="rId18"/>
    <p:sldId id="614" r:id="rId19"/>
    <p:sldId id="768" r:id="rId20"/>
    <p:sldId id="739" r:id="rId21"/>
    <p:sldId id="769" r:id="rId22"/>
    <p:sldId id="770" r:id="rId23"/>
    <p:sldId id="737" r:id="rId24"/>
    <p:sldId id="771" r:id="rId25"/>
    <p:sldId id="742" r:id="rId26"/>
    <p:sldId id="772" r:id="rId27"/>
    <p:sldId id="760" r:id="rId28"/>
    <p:sldId id="761" r:id="rId29"/>
    <p:sldId id="776" r:id="rId30"/>
    <p:sldId id="758" r:id="rId31"/>
    <p:sldId id="752" r:id="rId32"/>
    <p:sldId id="759" r:id="rId33"/>
    <p:sldId id="743" r:id="rId34"/>
    <p:sldId id="745" r:id="rId35"/>
    <p:sldId id="746" r:id="rId36"/>
    <p:sldId id="777" r:id="rId37"/>
    <p:sldId id="773" r:id="rId38"/>
    <p:sldId id="744" r:id="rId39"/>
    <p:sldId id="779" r:id="rId40"/>
    <p:sldId id="780" r:id="rId41"/>
    <p:sldId id="778" r:id="rId42"/>
    <p:sldId id="782" r:id="rId43"/>
    <p:sldId id="783" r:id="rId44"/>
    <p:sldId id="784" r:id="rId45"/>
    <p:sldId id="785" r:id="rId46"/>
    <p:sldId id="774" r:id="rId47"/>
    <p:sldId id="749" r:id="rId48"/>
    <p:sldId id="793" r:id="rId49"/>
    <p:sldId id="789" r:id="rId50"/>
    <p:sldId id="790" r:id="rId51"/>
    <p:sldId id="791" r:id="rId52"/>
    <p:sldId id="792" r:id="rId53"/>
    <p:sldId id="794" r:id="rId54"/>
    <p:sldId id="786" r:id="rId55"/>
    <p:sldId id="775" r:id="rId56"/>
    <p:sldId id="795" r:id="rId57"/>
    <p:sldId id="796" r:id="rId58"/>
    <p:sldId id="25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BCBA3"/>
    <a:srgbClr val="FBC99F"/>
    <a:srgbClr val="000000"/>
    <a:srgbClr val="FF9900"/>
    <a:srgbClr val="FF33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7126" autoAdjust="0"/>
  </p:normalViewPr>
  <p:slideViewPr>
    <p:cSldViewPr>
      <p:cViewPr>
        <p:scale>
          <a:sx n="100" d="100"/>
          <a:sy n="100" d="100"/>
        </p:scale>
        <p:origin x="-19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38B29-EEA6-4951-A6BF-0EF55DA1013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70B8E3AA-A273-48FF-9262-A03F84BB926C}">
      <dgm:prSet phldrT="[Text]"/>
      <dgm:spPr/>
      <dgm:t>
        <a:bodyPr/>
        <a:lstStyle/>
        <a:p>
          <a:r>
            <a:rPr lang="pt-PT" dirty="0" smtClean="0"/>
            <a:t>Legal</a:t>
          </a:r>
          <a:endParaRPr lang="pt-PT" dirty="0"/>
        </a:p>
      </dgm:t>
    </dgm:pt>
    <dgm:pt modelId="{D743B3AF-5A65-4AF3-8860-7923E0C73679}" type="parTrans" cxnId="{EF01D523-65C2-40BF-BE50-B021D816639A}">
      <dgm:prSet/>
      <dgm:spPr/>
      <dgm:t>
        <a:bodyPr/>
        <a:lstStyle/>
        <a:p>
          <a:endParaRPr lang="pt-PT"/>
        </a:p>
      </dgm:t>
    </dgm:pt>
    <dgm:pt modelId="{BD8BAC6F-35BE-4FE5-A807-36CC2E80D95A}" type="sibTrans" cxnId="{EF01D523-65C2-40BF-BE50-B021D816639A}">
      <dgm:prSet/>
      <dgm:spPr/>
      <dgm:t>
        <a:bodyPr/>
        <a:lstStyle/>
        <a:p>
          <a:endParaRPr lang="pt-PT"/>
        </a:p>
      </dgm:t>
    </dgm:pt>
    <dgm:pt modelId="{04767FBD-AB85-41F0-AE19-13B540F03F65}">
      <dgm:prSet phldrT="[Text]" custT="1"/>
      <dgm:spPr/>
      <dgm:t>
        <a:bodyPr/>
        <a:lstStyle/>
        <a:p>
          <a:r>
            <a:rPr lang="pt-PT" sz="2400" dirty="0" smtClean="0"/>
            <a:t>Controls the flow of information to and from the PN</a:t>
          </a:r>
          <a:endParaRPr lang="pt-PT" sz="2400" dirty="0"/>
        </a:p>
      </dgm:t>
    </dgm:pt>
    <dgm:pt modelId="{12F05C9E-905B-4806-A640-AF7C720C6C65}" type="parTrans" cxnId="{82C6203F-10BC-443E-804B-AED0876FF6CA}">
      <dgm:prSet/>
      <dgm:spPr/>
      <dgm:t>
        <a:bodyPr/>
        <a:lstStyle/>
        <a:p>
          <a:endParaRPr lang="pt-PT"/>
        </a:p>
      </dgm:t>
    </dgm:pt>
    <dgm:pt modelId="{DECB8D04-2661-4BBD-95C4-8E3089761709}" type="sibTrans" cxnId="{82C6203F-10BC-443E-804B-AED0876FF6CA}">
      <dgm:prSet/>
      <dgm:spPr/>
      <dgm:t>
        <a:bodyPr/>
        <a:lstStyle/>
        <a:p>
          <a:endParaRPr lang="pt-PT"/>
        </a:p>
      </dgm:t>
    </dgm:pt>
    <dgm:pt modelId="{2E20138C-E09A-4391-B136-1A78BFC083BD}">
      <dgm:prSet phldrT="[Text]"/>
      <dgm:spPr/>
      <dgm:t>
        <a:bodyPr/>
        <a:lstStyle/>
        <a:p>
          <a:r>
            <a:rPr lang="pt-PT" dirty="0" smtClean="0"/>
            <a:t>Technical</a:t>
          </a:r>
          <a:endParaRPr lang="pt-PT" dirty="0"/>
        </a:p>
      </dgm:t>
    </dgm:pt>
    <dgm:pt modelId="{21A7B268-96E3-4AEE-816A-71CF93AB2054}" type="parTrans" cxnId="{FBD83CD4-1481-455B-AC96-B4841EF10F6B}">
      <dgm:prSet/>
      <dgm:spPr/>
      <dgm:t>
        <a:bodyPr/>
        <a:lstStyle/>
        <a:p>
          <a:endParaRPr lang="pt-PT"/>
        </a:p>
      </dgm:t>
    </dgm:pt>
    <dgm:pt modelId="{55C772AC-1346-439B-991F-81C6417450F9}" type="sibTrans" cxnId="{FBD83CD4-1481-455B-AC96-B4841EF10F6B}">
      <dgm:prSet/>
      <dgm:spPr/>
      <dgm:t>
        <a:bodyPr/>
        <a:lstStyle/>
        <a:p>
          <a:endParaRPr lang="pt-PT"/>
        </a:p>
      </dgm:t>
    </dgm:pt>
    <dgm:pt modelId="{F2159E02-8B31-43DF-8C14-3DC8D2E32674}">
      <dgm:prSet phldrT="[Text]"/>
      <dgm:spPr/>
      <dgm:t>
        <a:bodyPr/>
        <a:lstStyle/>
        <a:p>
          <a:r>
            <a:rPr lang="pt-PT" dirty="0" smtClean="0"/>
            <a:t>Acts as an entry/exit point  for a national eHealth infrastructure</a:t>
          </a:r>
          <a:endParaRPr lang="pt-PT" dirty="0"/>
        </a:p>
      </dgm:t>
    </dgm:pt>
    <dgm:pt modelId="{6D70FF36-FB62-447A-A7E7-D33F33EDAA77}" type="parTrans" cxnId="{FA3B7CCC-DEE7-48FB-B909-741824E62D69}">
      <dgm:prSet/>
      <dgm:spPr/>
      <dgm:t>
        <a:bodyPr/>
        <a:lstStyle/>
        <a:p>
          <a:endParaRPr lang="pt-PT"/>
        </a:p>
      </dgm:t>
    </dgm:pt>
    <dgm:pt modelId="{AD1EF345-D282-4D67-894D-C388E2D5D45A}" type="sibTrans" cxnId="{FA3B7CCC-DEE7-48FB-B909-741824E62D69}">
      <dgm:prSet/>
      <dgm:spPr/>
      <dgm:t>
        <a:bodyPr/>
        <a:lstStyle/>
        <a:p>
          <a:endParaRPr lang="pt-PT"/>
        </a:p>
      </dgm:t>
    </dgm:pt>
    <dgm:pt modelId="{A82B63B3-EA62-4FD4-A9E1-4BA18377847F}">
      <dgm:prSet phldrT="[Text]"/>
      <dgm:spPr/>
      <dgm:t>
        <a:bodyPr/>
        <a:lstStyle/>
        <a:p>
          <a:r>
            <a:rPr lang="pt-PT" dirty="0" smtClean="0"/>
            <a:t>Handles semantinc and technical adaptations of eHealth applications</a:t>
          </a:r>
          <a:endParaRPr lang="pt-PT" dirty="0"/>
        </a:p>
      </dgm:t>
    </dgm:pt>
    <dgm:pt modelId="{83B8C4F1-3FF9-4F5F-8E0F-6D9E6CC95B92}" type="parTrans" cxnId="{30A5AC33-5BD1-4638-B4C4-9CB6257F3FD0}">
      <dgm:prSet/>
      <dgm:spPr/>
      <dgm:t>
        <a:bodyPr/>
        <a:lstStyle/>
        <a:p>
          <a:endParaRPr lang="pt-PT"/>
        </a:p>
      </dgm:t>
    </dgm:pt>
    <dgm:pt modelId="{126E0F7E-5BBC-4F99-98F5-8935320B71C9}" type="sibTrans" cxnId="{30A5AC33-5BD1-4638-B4C4-9CB6257F3FD0}">
      <dgm:prSet/>
      <dgm:spPr/>
      <dgm:t>
        <a:bodyPr/>
        <a:lstStyle/>
        <a:p>
          <a:endParaRPr lang="pt-PT"/>
        </a:p>
      </dgm:t>
    </dgm:pt>
    <dgm:pt modelId="{BDAE39F2-9FCD-4708-B014-F7B052B580C2}">
      <dgm:prSet phldrT="[Text]" custT="1"/>
      <dgm:spPr/>
      <dgm:t>
        <a:bodyPr/>
        <a:lstStyle/>
        <a:p>
          <a:r>
            <a:rPr lang="pt-PT" sz="2400" dirty="0" smtClean="0"/>
            <a:t>Gathers all the legal supporting NCP structure</a:t>
          </a:r>
          <a:endParaRPr lang="pt-PT" sz="2400" dirty="0"/>
        </a:p>
      </dgm:t>
    </dgm:pt>
    <dgm:pt modelId="{5202B7D9-92D7-4578-A5F4-33309DFC816B}" type="parTrans" cxnId="{7EC96443-4AF9-4195-AB5D-547B08FFE814}">
      <dgm:prSet/>
      <dgm:spPr/>
      <dgm:t>
        <a:bodyPr/>
        <a:lstStyle/>
        <a:p>
          <a:endParaRPr lang="pt-PT"/>
        </a:p>
      </dgm:t>
    </dgm:pt>
    <dgm:pt modelId="{06B20EC8-41FF-4B5D-B8F5-3456ABF605C1}" type="sibTrans" cxnId="{7EC96443-4AF9-4195-AB5D-547B08FFE814}">
      <dgm:prSet/>
      <dgm:spPr/>
      <dgm:t>
        <a:bodyPr/>
        <a:lstStyle/>
        <a:p>
          <a:endParaRPr lang="pt-PT"/>
        </a:p>
      </dgm:t>
    </dgm:pt>
    <dgm:pt modelId="{3216700E-C07F-4F21-8D51-F6240C72E711}">
      <dgm:prSet phldrT="[Text]"/>
      <dgm:spPr/>
      <dgm:t>
        <a:bodyPr/>
        <a:lstStyle/>
        <a:p>
          <a:r>
            <a:rPr lang="pt-PT" dirty="0" smtClean="0"/>
            <a:t>Is built using the delivered components</a:t>
          </a:r>
          <a:endParaRPr lang="pt-PT" dirty="0"/>
        </a:p>
      </dgm:t>
    </dgm:pt>
    <dgm:pt modelId="{1A9C8630-12FD-482E-8027-9BF47109C7F3}" type="parTrans" cxnId="{52B06F9D-0AEE-4AC8-B36E-AD7FF239ABB1}">
      <dgm:prSet/>
      <dgm:spPr/>
    </dgm:pt>
    <dgm:pt modelId="{37F364A5-624B-4CE0-A6F2-2C57B88B2891}" type="sibTrans" cxnId="{52B06F9D-0AEE-4AC8-B36E-AD7FF239ABB1}">
      <dgm:prSet/>
      <dgm:spPr/>
    </dgm:pt>
    <dgm:pt modelId="{BE6861F1-64CB-4D88-ADBC-8B5BCBF4145D}" type="pres">
      <dgm:prSet presAssocID="{1FD38B29-EEA6-4951-A6BF-0EF55DA101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2AA338F-B419-4526-9135-CF1F5D131A44}" type="pres">
      <dgm:prSet presAssocID="{70B8E3AA-A273-48FF-9262-A03F84BB926C}" presName="compNode" presStyleCnt="0"/>
      <dgm:spPr/>
    </dgm:pt>
    <dgm:pt modelId="{70333085-0F74-44BD-BA16-B8D6D5FA44B2}" type="pres">
      <dgm:prSet presAssocID="{70B8E3AA-A273-48FF-9262-A03F84BB926C}" presName="aNode" presStyleLbl="bgShp" presStyleIdx="0" presStyleCnt="2"/>
      <dgm:spPr/>
      <dgm:t>
        <a:bodyPr/>
        <a:lstStyle/>
        <a:p>
          <a:endParaRPr lang="pt-PT"/>
        </a:p>
      </dgm:t>
    </dgm:pt>
    <dgm:pt modelId="{4DDA17D6-E81D-40C0-9CE7-86AB2F45A4D6}" type="pres">
      <dgm:prSet presAssocID="{70B8E3AA-A273-48FF-9262-A03F84BB926C}" presName="textNode" presStyleLbl="bgShp" presStyleIdx="0" presStyleCnt="2"/>
      <dgm:spPr/>
      <dgm:t>
        <a:bodyPr/>
        <a:lstStyle/>
        <a:p>
          <a:endParaRPr lang="pt-PT"/>
        </a:p>
      </dgm:t>
    </dgm:pt>
    <dgm:pt modelId="{402028B6-9ED8-4245-8916-302908F12B27}" type="pres">
      <dgm:prSet presAssocID="{70B8E3AA-A273-48FF-9262-A03F84BB926C}" presName="compChildNode" presStyleCnt="0"/>
      <dgm:spPr/>
    </dgm:pt>
    <dgm:pt modelId="{6EB1D06D-6CA7-442F-8750-4BDEE9E51B6A}" type="pres">
      <dgm:prSet presAssocID="{70B8E3AA-A273-48FF-9262-A03F84BB926C}" presName="theInnerList" presStyleCnt="0"/>
      <dgm:spPr/>
    </dgm:pt>
    <dgm:pt modelId="{1FDF3F97-A32E-43CE-9287-2D5E032037BE}" type="pres">
      <dgm:prSet presAssocID="{BDAE39F2-9FCD-4708-B014-F7B052B580C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78A30A-B5A7-449B-A92F-9DC5B62659F6}" type="pres">
      <dgm:prSet presAssocID="{BDAE39F2-9FCD-4708-B014-F7B052B580C2}" presName="aSpace2" presStyleCnt="0"/>
      <dgm:spPr/>
    </dgm:pt>
    <dgm:pt modelId="{590E4854-BC27-4121-92D0-75120C760D48}" type="pres">
      <dgm:prSet presAssocID="{04767FBD-AB85-41F0-AE19-13B540F03F6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1A18AD-3B7B-4E8D-B2EA-97EFC6EB0835}" type="pres">
      <dgm:prSet presAssocID="{70B8E3AA-A273-48FF-9262-A03F84BB926C}" presName="aSpace" presStyleCnt="0"/>
      <dgm:spPr/>
    </dgm:pt>
    <dgm:pt modelId="{00840F25-9A70-43FE-8025-E0A27B4FB650}" type="pres">
      <dgm:prSet presAssocID="{2E20138C-E09A-4391-B136-1A78BFC083BD}" presName="compNode" presStyleCnt="0"/>
      <dgm:spPr/>
    </dgm:pt>
    <dgm:pt modelId="{BA5D941E-4DEE-4F95-B4D1-2E6AB8E23811}" type="pres">
      <dgm:prSet presAssocID="{2E20138C-E09A-4391-B136-1A78BFC083BD}" presName="aNode" presStyleLbl="bgShp" presStyleIdx="1" presStyleCnt="2"/>
      <dgm:spPr/>
      <dgm:t>
        <a:bodyPr/>
        <a:lstStyle/>
        <a:p>
          <a:endParaRPr lang="pt-PT"/>
        </a:p>
      </dgm:t>
    </dgm:pt>
    <dgm:pt modelId="{006CB789-24AF-4A57-9EF8-2C93EEA49083}" type="pres">
      <dgm:prSet presAssocID="{2E20138C-E09A-4391-B136-1A78BFC083BD}" presName="textNode" presStyleLbl="bgShp" presStyleIdx="1" presStyleCnt="2"/>
      <dgm:spPr/>
      <dgm:t>
        <a:bodyPr/>
        <a:lstStyle/>
        <a:p>
          <a:endParaRPr lang="pt-PT"/>
        </a:p>
      </dgm:t>
    </dgm:pt>
    <dgm:pt modelId="{57ACE143-0BCC-4BFC-9E31-F85357B72A34}" type="pres">
      <dgm:prSet presAssocID="{2E20138C-E09A-4391-B136-1A78BFC083BD}" presName="compChildNode" presStyleCnt="0"/>
      <dgm:spPr/>
    </dgm:pt>
    <dgm:pt modelId="{07EC52A1-A8B0-4C0D-AD4C-DE512A6295BB}" type="pres">
      <dgm:prSet presAssocID="{2E20138C-E09A-4391-B136-1A78BFC083BD}" presName="theInnerList" presStyleCnt="0"/>
      <dgm:spPr/>
    </dgm:pt>
    <dgm:pt modelId="{0F290EE8-012F-480B-A120-95104F785FA4}" type="pres">
      <dgm:prSet presAssocID="{F2159E02-8B31-43DF-8C14-3DC8D2E3267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1C5EEC-A6FC-4FA8-A916-01108286C16F}" type="pres">
      <dgm:prSet presAssocID="{F2159E02-8B31-43DF-8C14-3DC8D2E32674}" presName="aSpace2" presStyleCnt="0"/>
      <dgm:spPr/>
    </dgm:pt>
    <dgm:pt modelId="{D03B2ADC-EA8C-469D-BC2E-E7077945AC16}" type="pres">
      <dgm:prSet presAssocID="{A82B63B3-EA62-4FD4-A9E1-4BA18377847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E639B6-294C-4074-9B1C-5F452854D67A}" type="pres">
      <dgm:prSet presAssocID="{A82B63B3-EA62-4FD4-A9E1-4BA18377847F}" presName="aSpace2" presStyleCnt="0"/>
      <dgm:spPr/>
    </dgm:pt>
    <dgm:pt modelId="{FC6E9BB9-013F-427B-BBF8-0FC86623B0A9}" type="pres">
      <dgm:prSet presAssocID="{3216700E-C07F-4F21-8D51-F6240C72E71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2C6203F-10BC-443E-804B-AED0876FF6CA}" srcId="{70B8E3AA-A273-48FF-9262-A03F84BB926C}" destId="{04767FBD-AB85-41F0-AE19-13B540F03F65}" srcOrd="1" destOrd="0" parTransId="{12F05C9E-905B-4806-A640-AF7C720C6C65}" sibTransId="{DECB8D04-2661-4BBD-95C4-8E3089761709}"/>
    <dgm:cxn modelId="{3FD0D10A-579A-4294-B3F6-AF3D5366431B}" type="presOf" srcId="{1FD38B29-EEA6-4951-A6BF-0EF55DA10135}" destId="{BE6861F1-64CB-4D88-ADBC-8B5BCBF4145D}" srcOrd="0" destOrd="0" presId="urn:microsoft.com/office/officeart/2005/8/layout/lProcess2"/>
    <dgm:cxn modelId="{52B06F9D-0AEE-4AC8-B36E-AD7FF239ABB1}" srcId="{2E20138C-E09A-4391-B136-1A78BFC083BD}" destId="{3216700E-C07F-4F21-8D51-F6240C72E711}" srcOrd="2" destOrd="0" parTransId="{1A9C8630-12FD-482E-8027-9BF47109C7F3}" sibTransId="{37F364A5-624B-4CE0-A6F2-2C57B88B2891}"/>
    <dgm:cxn modelId="{E29F75E7-68AC-4789-B991-33C51243B1E9}" type="presOf" srcId="{04767FBD-AB85-41F0-AE19-13B540F03F65}" destId="{590E4854-BC27-4121-92D0-75120C760D48}" srcOrd="0" destOrd="0" presId="urn:microsoft.com/office/officeart/2005/8/layout/lProcess2"/>
    <dgm:cxn modelId="{6EC9CC87-AF67-416E-AA23-D1EB9B6CCB90}" type="presOf" srcId="{F2159E02-8B31-43DF-8C14-3DC8D2E32674}" destId="{0F290EE8-012F-480B-A120-95104F785FA4}" srcOrd="0" destOrd="0" presId="urn:microsoft.com/office/officeart/2005/8/layout/lProcess2"/>
    <dgm:cxn modelId="{FEACB045-433A-48AE-A4E6-C9CB6BCA3931}" type="presOf" srcId="{70B8E3AA-A273-48FF-9262-A03F84BB926C}" destId="{4DDA17D6-E81D-40C0-9CE7-86AB2F45A4D6}" srcOrd="1" destOrd="0" presId="urn:microsoft.com/office/officeart/2005/8/layout/lProcess2"/>
    <dgm:cxn modelId="{BE37C4FE-DA46-4496-9110-9192CBBAE2D7}" type="presOf" srcId="{A82B63B3-EA62-4FD4-A9E1-4BA18377847F}" destId="{D03B2ADC-EA8C-469D-BC2E-E7077945AC16}" srcOrd="0" destOrd="0" presId="urn:microsoft.com/office/officeart/2005/8/layout/lProcess2"/>
    <dgm:cxn modelId="{30A5AC33-5BD1-4638-B4C4-9CB6257F3FD0}" srcId="{2E20138C-E09A-4391-B136-1A78BFC083BD}" destId="{A82B63B3-EA62-4FD4-A9E1-4BA18377847F}" srcOrd="1" destOrd="0" parTransId="{83B8C4F1-3FF9-4F5F-8E0F-6D9E6CC95B92}" sibTransId="{126E0F7E-5BBC-4F99-98F5-8935320B71C9}"/>
    <dgm:cxn modelId="{7EC96443-4AF9-4195-AB5D-547B08FFE814}" srcId="{70B8E3AA-A273-48FF-9262-A03F84BB926C}" destId="{BDAE39F2-9FCD-4708-B014-F7B052B580C2}" srcOrd="0" destOrd="0" parTransId="{5202B7D9-92D7-4578-A5F4-33309DFC816B}" sibTransId="{06B20EC8-41FF-4B5D-B8F5-3456ABF605C1}"/>
    <dgm:cxn modelId="{DB0D0504-2A0B-4613-9E2A-EA0FFBE41309}" type="presOf" srcId="{2E20138C-E09A-4391-B136-1A78BFC083BD}" destId="{006CB789-24AF-4A57-9EF8-2C93EEA49083}" srcOrd="1" destOrd="0" presId="urn:microsoft.com/office/officeart/2005/8/layout/lProcess2"/>
    <dgm:cxn modelId="{EF01D523-65C2-40BF-BE50-B021D816639A}" srcId="{1FD38B29-EEA6-4951-A6BF-0EF55DA10135}" destId="{70B8E3AA-A273-48FF-9262-A03F84BB926C}" srcOrd="0" destOrd="0" parTransId="{D743B3AF-5A65-4AF3-8860-7923E0C73679}" sibTransId="{BD8BAC6F-35BE-4FE5-A807-36CC2E80D95A}"/>
    <dgm:cxn modelId="{C7850DB1-6DE9-4BB4-B251-FFC6C36A07F9}" type="presOf" srcId="{BDAE39F2-9FCD-4708-B014-F7B052B580C2}" destId="{1FDF3F97-A32E-43CE-9287-2D5E032037BE}" srcOrd="0" destOrd="0" presId="urn:microsoft.com/office/officeart/2005/8/layout/lProcess2"/>
    <dgm:cxn modelId="{FBD83CD4-1481-455B-AC96-B4841EF10F6B}" srcId="{1FD38B29-EEA6-4951-A6BF-0EF55DA10135}" destId="{2E20138C-E09A-4391-B136-1A78BFC083BD}" srcOrd="1" destOrd="0" parTransId="{21A7B268-96E3-4AEE-816A-71CF93AB2054}" sibTransId="{55C772AC-1346-439B-991F-81C6417450F9}"/>
    <dgm:cxn modelId="{FA3B7CCC-DEE7-48FB-B909-741824E62D69}" srcId="{2E20138C-E09A-4391-B136-1A78BFC083BD}" destId="{F2159E02-8B31-43DF-8C14-3DC8D2E32674}" srcOrd="0" destOrd="0" parTransId="{6D70FF36-FB62-447A-A7E7-D33F33EDAA77}" sibTransId="{AD1EF345-D282-4D67-894D-C388E2D5D45A}"/>
    <dgm:cxn modelId="{5EE832A4-C221-4519-88EF-56ECFE1FC69C}" type="presOf" srcId="{2E20138C-E09A-4391-B136-1A78BFC083BD}" destId="{BA5D941E-4DEE-4F95-B4D1-2E6AB8E23811}" srcOrd="0" destOrd="0" presId="urn:microsoft.com/office/officeart/2005/8/layout/lProcess2"/>
    <dgm:cxn modelId="{10F0C1F9-7A68-4689-9157-3F401D32F05F}" type="presOf" srcId="{3216700E-C07F-4F21-8D51-F6240C72E711}" destId="{FC6E9BB9-013F-427B-BBF8-0FC86623B0A9}" srcOrd="0" destOrd="0" presId="urn:microsoft.com/office/officeart/2005/8/layout/lProcess2"/>
    <dgm:cxn modelId="{71293801-1996-4407-84EA-8CAC87C09122}" type="presOf" srcId="{70B8E3AA-A273-48FF-9262-A03F84BB926C}" destId="{70333085-0F74-44BD-BA16-B8D6D5FA44B2}" srcOrd="0" destOrd="0" presId="urn:microsoft.com/office/officeart/2005/8/layout/lProcess2"/>
    <dgm:cxn modelId="{D74D7048-A513-444E-BC77-B80AA3D2A667}" type="presParOf" srcId="{BE6861F1-64CB-4D88-ADBC-8B5BCBF4145D}" destId="{D2AA338F-B419-4526-9135-CF1F5D131A44}" srcOrd="0" destOrd="0" presId="urn:microsoft.com/office/officeart/2005/8/layout/lProcess2"/>
    <dgm:cxn modelId="{DB5D5CA0-5205-4F6A-8148-5CBAB6253AF7}" type="presParOf" srcId="{D2AA338F-B419-4526-9135-CF1F5D131A44}" destId="{70333085-0F74-44BD-BA16-B8D6D5FA44B2}" srcOrd="0" destOrd="0" presId="urn:microsoft.com/office/officeart/2005/8/layout/lProcess2"/>
    <dgm:cxn modelId="{49D20CC7-D5CE-4E13-81CB-5BF44B0CE424}" type="presParOf" srcId="{D2AA338F-B419-4526-9135-CF1F5D131A44}" destId="{4DDA17D6-E81D-40C0-9CE7-86AB2F45A4D6}" srcOrd="1" destOrd="0" presId="urn:microsoft.com/office/officeart/2005/8/layout/lProcess2"/>
    <dgm:cxn modelId="{7CC130D0-ACD5-4186-B20B-94281DDC0BFE}" type="presParOf" srcId="{D2AA338F-B419-4526-9135-CF1F5D131A44}" destId="{402028B6-9ED8-4245-8916-302908F12B27}" srcOrd="2" destOrd="0" presId="urn:microsoft.com/office/officeart/2005/8/layout/lProcess2"/>
    <dgm:cxn modelId="{B4BC6A02-711A-40D5-89AF-408D23481854}" type="presParOf" srcId="{402028B6-9ED8-4245-8916-302908F12B27}" destId="{6EB1D06D-6CA7-442F-8750-4BDEE9E51B6A}" srcOrd="0" destOrd="0" presId="urn:microsoft.com/office/officeart/2005/8/layout/lProcess2"/>
    <dgm:cxn modelId="{5C646D85-A0D4-4923-8C11-5393F77D6554}" type="presParOf" srcId="{6EB1D06D-6CA7-442F-8750-4BDEE9E51B6A}" destId="{1FDF3F97-A32E-43CE-9287-2D5E032037BE}" srcOrd="0" destOrd="0" presId="urn:microsoft.com/office/officeart/2005/8/layout/lProcess2"/>
    <dgm:cxn modelId="{3D4C7413-8F77-4A68-9DB8-47C250DCC303}" type="presParOf" srcId="{6EB1D06D-6CA7-442F-8750-4BDEE9E51B6A}" destId="{8078A30A-B5A7-449B-A92F-9DC5B62659F6}" srcOrd="1" destOrd="0" presId="urn:microsoft.com/office/officeart/2005/8/layout/lProcess2"/>
    <dgm:cxn modelId="{867DC23A-D64E-4DA4-AE11-B5E22600635C}" type="presParOf" srcId="{6EB1D06D-6CA7-442F-8750-4BDEE9E51B6A}" destId="{590E4854-BC27-4121-92D0-75120C760D48}" srcOrd="2" destOrd="0" presId="urn:microsoft.com/office/officeart/2005/8/layout/lProcess2"/>
    <dgm:cxn modelId="{72F01841-2A72-4327-8962-30B204101846}" type="presParOf" srcId="{BE6861F1-64CB-4D88-ADBC-8B5BCBF4145D}" destId="{B61A18AD-3B7B-4E8D-B2EA-97EFC6EB0835}" srcOrd="1" destOrd="0" presId="urn:microsoft.com/office/officeart/2005/8/layout/lProcess2"/>
    <dgm:cxn modelId="{5F06339A-E175-4ED3-935B-E793E8603369}" type="presParOf" srcId="{BE6861F1-64CB-4D88-ADBC-8B5BCBF4145D}" destId="{00840F25-9A70-43FE-8025-E0A27B4FB650}" srcOrd="2" destOrd="0" presId="urn:microsoft.com/office/officeart/2005/8/layout/lProcess2"/>
    <dgm:cxn modelId="{C6E6DAA5-AB66-4CA8-8007-568C49301C8A}" type="presParOf" srcId="{00840F25-9A70-43FE-8025-E0A27B4FB650}" destId="{BA5D941E-4DEE-4F95-B4D1-2E6AB8E23811}" srcOrd="0" destOrd="0" presId="urn:microsoft.com/office/officeart/2005/8/layout/lProcess2"/>
    <dgm:cxn modelId="{B3FC7735-00B9-413D-9187-FAA4BCE7D825}" type="presParOf" srcId="{00840F25-9A70-43FE-8025-E0A27B4FB650}" destId="{006CB789-24AF-4A57-9EF8-2C93EEA49083}" srcOrd="1" destOrd="0" presId="urn:microsoft.com/office/officeart/2005/8/layout/lProcess2"/>
    <dgm:cxn modelId="{4BDC4600-2B3E-4BD2-9977-A9239200F46D}" type="presParOf" srcId="{00840F25-9A70-43FE-8025-E0A27B4FB650}" destId="{57ACE143-0BCC-4BFC-9E31-F85357B72A34}" srcOrd="2" destOrd="0" presId="urn:microsoft.com/office/officeart/2005/8/layout/lProcess2"/>
    <dgm:cxn modelId="{BCACF1E6-FA3A-495D-9901-DB3C533A5443}" type="presParOf" srcId="{57ACE143-0BCC-4BFC-9E31-F85357B72A34}" destId="{07EC52A1-A8B0-4C0D-AD4C-DE512A6295BB}" srcOrd="0" destOrd="0" presId="urn:microsoft.com/office/officeart/2005/8/layout/lProcess2"/>
    <dgm:cxn modelId="{CEF16600-E675-4902-88E9-6D944AA9CFBE}" type="presParOf" srcId="{07EC52A1-A8B0-4C0D-AD4C-DE512A6295BB}" destId="{0F290EE8-012F-480B-A120-95104F785FA4}" srcOrd="0" destOrd="0" presId="urn:microsoft.com/office/officeart/2005/8/layout/lProcess2"/>
    <dgm:cxn modelId="{8A00C82F-685E-4FDF-9713-DB75E26DC3C2}" type="presParOf" srcId="{07EC52A1-A8B0-4C0D-AD4C-DE512A6295BB}" destId="{781C5EEC-A6FC-4FA8-A916-01108286C16F}" srcOrd="1" destOrd="0" presId="urn:microsoft.com/office/officeart/2005/8/layout/lProcess2"/>
    <dgm:cxn modelId="{9C4C2BD4-10CF-4782-9B43-E27A41A79032}" type="presParOf" srcId="{07EC52A1-A8B0-4C0D-AD4C-DE512A6295BB}" destId="{D03B2ADC-EA8C-469D-BC2E-E7077945AC16}" srcOrd="2" destOrd="0" presId="urn:microsoft.com/office/officeart/2005/8/layout/lProcess2"/>
    <dgm:cxn modelId="{398E8200-14B4-4C04-A460-BF0A49F685D5}" type="presParOf" srcId="{07EC52A1-A8B0-4C0D-AD4C-DE512A6295BB}" destId="{81E639B6-294C-4074-9B1C-5F452854D67A}" srcOrd="3" destOrd="0" presId="urn:microsoft.com/office/officeart/2005/8/layout/lProcess2"/>
    <dgm:cxn modelId="{BD841934-E6DA-4E33-9768-92B2936950FC}" type="presParOf" srcId="{07EC52A1-A8B0-4C0D-AD4C-DE512A6295BB}" destId="{FC6E9BB9-013F-427B-BBF8-0FC86623B0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Vision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Mission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Meaning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3" custScaleX="52778" custLinFactNeighborX="-19542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2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2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44C40E-FAFA-43B4-B28F-363231C6E490}" srcId="{7EBACBB0-F0A8-40AE-9537-4FD6098ED515}" destId="{6101B9B0-16E6-4E4F-A224-0AB7CF4F3827}" srcOrd="2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5F737B1C-45A7-4A49-B350-15E49B5C6A52}" type="presOf" srcId="{49F56E48-08CB-4F72-94FC-053F041F3728}" destId="{19E410CE-4388-4617-9013-B8B9696D945E}" srcOrd="0" destOrd="0" presId="urn:microsoft.com/office/officeart/2005/8/layout/vList5"/>
    <dgm:cxn modelId="{292290AD-1DB9-4805-B6C3-B2C314390B9E}" type="presOf" srcId="{D13F893D-AFE2-4AAD-9228-A4BF4185A0D6}" destId="{B3B98026-19FD-4B56-A735-D752375C3E3B}" srcOrd="0" destOrd="0" presId="urn:microsoft.com/office/officeart/2005/8/layout/vList5"/>
    <dgm:cxn modelId="{55DD4DDF-6006-40D1-8867-F8C3606AFA57}" type="presOf" srcId="{6101B9B0-16E6-4E4F-A224-0AB7CF4F3827}" destId="{B792BABA-F8C7-4E07-8E1C-B85C46FC1D59}" srcOrd="0" destOrd="0" presId="urn:microsoft.com/office/officeart/2005/8/layout/vList5"/>
    <dgm:cxn modelId="{73FFB609-09A0-49AE-A422-BD4A9B4B99B4}" type="presOf" srcId="{FC466DA2-9F1C-4D18-A627-121C7478042A}" destId="{B193B3AE-1D1C-4970-A729-6F7F07F6D4FB}" srcOrd="0" destOrd="0" presId="urn:microsoft.com/office/officeart/2005/8/layout/vList5"/>
    <dgm:cxn modelId="{74260775-ED67-462E-A078-29EEFBB3F452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BA144BD-CF35-455C-ADC4-48FDB3CAE414}" type="presOf" srcId="{7EBACBB0-F0A8-40AE-9537-4FD6098ED515}" destId="{CB89C445-9EEC-4284-9B86-7FE2D1271F2A}" srcOrd="0" destOrd="0" presId="urn:microsoft.com/office/officeart/2005/8/layout/vList5"/>
    <dgm:cxn modelId="{83974FF9-D939-4069-B6CC-3A95114C7C5D}" type="presOf" srcId="{FA5C11E5-7D49-44C8-881A-D515C5062E59}" destId="{FDFB7DF2-EF42-4E0E-9978-5D7D141896D0}" srcOrd="0" destOrd="0" presId="urn:microsoft.com/office/officeart/2005/8/layout/vList5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299FEA6-5A30-438C-A6A7-4E7806FE9AE0}" type="presParOf" srcId="{CB89C445-9EEC-4284-9B86-7FE2D1271F2A}" destId="{691789CC-0C6D-444E-9D32-4299C5099079}" srcOrd="0" destOrd="0" presId="urn:microsoft.com/office/officeart/2005/8/layout/vList5"/>
    <dgm:cxn modelId="{52B59BE2-EB69-4AB8-94A8-B7C7E9B9AD4A}" type="presParOf" srcId="{691789CC-0C6D-444E-9D32-4299C5099079}" destId="{BE5825EC-6251-4149-BB75-5188A661B477}" srcOrd="0" destOrd="0" presId="urn:microsoft.com/office/officeart/2005/8/layout/vList5"/>
    <dgm:cxn modelId="{0F65C4C8-F743-4C77-B58D-94106FDF2ED3}" type="presParOf" srcId="{691789CC-0C6D-444E-9D32-4299C5099079}" destId="{FDFB7DF2-EF42-4E0E-9978-5D7D141896D0}" srcOrd="1" destOrd="0" presId="urn:microsoft.com/office/officeart/2005/8/layout/vList5"/>
    <dgm:cxn modelId="{FB386F6E-C010-4790-B39F-179276008E64}" type="presParOf" srcId="{CB89C445-9EEC-4284-9B86-7FE2D1271F2A}" destId="{8C909450-F403-4B47-8DFA-9714144C55A1}" srcOrd="1" destOrd="0" presId="urn:microsoft.com/office/officeart/2005/8/layout/vList5"/>
    <dgm:cxn modelId="{4C788AC1-2C76-4E6D-A265-9460B8BC57E5}" type="presParOf" srcId="{CB89C445-9EEC-4284-9B86-7FE2D1271F2A}" destId="{1EE0AAEB-13FD-4D72-858D-B781BF0B2A9A}" srcOrd="2" destOrd="0" presId="urn:microsoft.com/office/officeart/2005/8/layout/vList5"/>
    <dgm:cxn modelId="{A2EA46EC-D5F5-485A-8852-8E691CCDDFBA}" type="presParOf" srcId="{1EE0AAEB-13FD-4D72-858D-B781BF0B2A9A}" destId="{19E410CE-4388-4617-9013-B8B9696D945E}" srcOrd="0" destOrd="0" presId="urn:microsoft.com/office/officeart/2005/8/layout/vList5"/>
    <dgm:cxn modelId="{94DB1FD6-7565-4447-8A4E-64928C6C36C9}" type="presParOf" srcId="{1EE0AAEB-13FD-4D72-858D-B781BF0B2A9A}" destId="{B193B3AE-1D1C-4970-A729-6F7F07F6D4FB}" srcOrd="1" destOrd="0" presId="urn:microsoft.com/office/officeart/2005/8/layout/vList5"/>
    <dgm:cxn modelId="{A2DF8954-FF89-400E-90EF-7C20FAE8C0C1}" type="presParOf" srcId="{CB89C445-9EEC-4284-9B86-7FE2D1271F2A}" destId="{D93AFB65-FC27-416C-810D-45A2CF07C797}" srcOrd="3" destOrd="0" presId="urn:microsoft.com/office/officeart/2005/8/layout/vList5"/>
    <dgm:cxn modelId="{BC88744F-BE7F-42C5-A739-DBB02CE47317}" type="presParOf" srcId="{CB89C445-9EEC-4284-9B86-7FE2D1271F2A}" destId="{8BB4F266-E033-4B14-AEA2-108E2DAA87D9}" srcOrd="4" destOrd="0" presId="urn:microsoft.com/office/officeart/2005/8/layout/vList5"/>
    <dgm:cxn modelId="{B6AA5831-D5D5-4F2B-9DB0-26524B29090A}" type="presParOf" srcId="{8BB4F266-E033-4B14-AEA2-108E2DAA87D9}" destId="{B792BABA-F8C7-4E07-8E1C-B85C46FC1D59}" srcOrd="0" destOrd="0" presId="urn:microsoft.com/office/officeart/2005/8/layout/vList5"/>
    <dgm:cxn modelId="{703BB614-0B21-4C1F-853C-478ACAC093ED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Patient  Service</a:t>
          </a:r>
          <a:endParaRPr lang="pt-PT" dirty="0">
            <a:latin typeface="Helvetica Neue" pitchFamily="2"/>
          </a:endParaRPr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Order Service</a:t>
          </a:r>
          <a:endParaRPr lang="pt-PT" dirty="0">
            <a:latin typeface="Helvetica Neue" pitchFamily="2"/>
          </a:endParaRPr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Consent Service</a:t>
          </a:r>
          <a:endParaRPr lang="pt-PT" dirty="0">
            <a:latin typeface="Helvetica Neue" pitchFamily="2"/>
          </a:endParaRPr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X="-37799" custLinFactNeighborY="-6208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A6BB565-5FB8-4183-94B7-DD68C12B3AA4}" type="presOf" srcId="{39A1D183-E297-4354-B3C6-E13EDFBC2D16}" destId="{D1B03C2C-48B5-4EF4-93F6-F72B1B41EA52}" srcOrd="0" destOrd="0" presId="urn:microsoft.com/office/officeart/2005/8/layout/target2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2352A162-82B8-4564-91B9-F13EF9FCD465}" type="presOf" srcId="{15D773D0-4CB8-4D73-8B43-2C5A0CBB2A63}" destId="{571ACF7A-9B40-4031-A8C0-B501E65635DB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21C775B2-7661-428F-97B7-FCF49B5801CE}" type="presOf" srcId="{FFB4E4C5-D871-4B00-B512-6A00F67D86C8}" destId="{4EB10DE3-04D4-4F2B-B7E3-10CD2DA8BF17}" srcOrd="0" destOrd="0" presId="urn:microsoft.com/office/officeart/2005/8/layout/target2"/>
    <dgm:cxn modelId="{B59C38A1-FE68-4044-9FAD-9DBD9524BF47}" type="presOf" srcId="{2DF14099-CF6C-433D-BBC3-A2D94BEB095F}" destId="{3981F779-8F38-4B1E-A893-CAD5D772C6B5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31E1B682-534E-46DF-B7C4-3D515A68AC0E}" type="presOf" srcId="{01CAC801-8D6D-4790-A405-3CF462749DF3}" destId="{EEE753D8-FCFD-4983-A4FA-A7F4422C7011}" srcOrd="0" destOrd="0" presId="urn:microsoft.com/office/officeart/2005/8/layout/target2"/>
    <dgm:cxn modelId="{44304392-8AB3-4457-AC22-D9AD08BCEC2A}" type="presParOf" srcId="{D1B03C2C-48B5-4EF4-93F6-F72B1B41EA52}" destId="{DF28A142-5C9C-4F7F-9687-80EA8F7D35F8}" srcOrd="0" destOrd="0" presId="urn:microsoft.com/office/officeart/2005/8/layout/target2"/>
    <dgm:cxn modelId="{97ACAA39-1A21-4BA8-916D-554EEA49A41E}" type="presParOf" srcId="{DF28A142-5C9C-4F7F-9687-80EA8F7D35F8}" destId="{571ACF7A-9B40-4031-A8C0-B501E65635DB}" srcOrd="0" destOrd="0" presId="urn:microsoft.com/office/officeart/2005/8/layout/target2"/>
    <dgm:cxn modelId="{E018B42D-F8C7-45D8-9529-3D12B9573C4A}" type="presParOf" srcId="{DF28A142-5C9C-4F7F-9687-80EA8F7D35F8}" destId="{B62AE6E1-AD8F-4C45-AA91-9041E87D73AC}" srcOrd="1" destOrd="0" presId="urn:microsoft.com/office/officeart/2005/8/layout/target2"/>
    <dgm:cxn modelId="{7C8AE0A9-BE1F-46F8-ABA5-2B8DA31A6AD9}" type="presParOf" srcId="{B62AE6E1-AD8F-4C45-AA91-9041E87D73AC}" destId="{EEE753D8-FCFD-4983-A4FA-A7F4422C7011}" srcOrd="0" destOrd="0" presId="urn:microsoft.com/office/officeart/2005/8/layout/target2"/>
    <dgm:cxn modelId="{B0EF1B3E-418F-4CB0-9BBD-54836E3F34EE}" type="presParOf" srcId="{B62AE6E1-AD8F-4C45-AA91-9041E87D73AC}" destId="{FBDDA8F7-0A06-48D4-B992-88892DBEC55B}" srcOrd="1" destOrd="0" presId="urn:microsoft.com/office/officeart/2005/8/layout/target2"/>
    <dgm:cxn modelId="{5F2347A5-9E73-445C-8DA1-3D0BF51277A9}" type="presParOf" srcId="{B62AE6E1-AD8F-4C45-AA91-9041E87D73AC}" destId="{3981F779-8F38-4B1E-A893-CAD5D772C6B5}" srcOrd="2" destOrd="0" presId="urn:microsoft.com/office/officeart/2005/8/layout/target2"/>
    <dgm:cxn modelId="{611D10D2-1FE5-4DD8-A23E-213CA0EA563B}" type="presParOf" srcId="{B62AE6E1-AD8F-4C45-AA91-9041E87D73AC}" destId="{5FF5CC6B-CE2C-433D-8B6F-9906D236E9CE}" srcOrd="3" destOrd="0" presId="urn:microsoft.com/office/officeart/2005/8/layout/target2"/>
    <dgm:cxn modelId="{70DE918E-DAD5-4373-806E-486FEC3E0691}" type="presParOf" srcId="{B62AE6E1-AD8F-4C45-AA91-9041E87D73AC}" destId="{4EB10DE3-04D4-4F2B-B7E3-10CD2DA8BF1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/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/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Healthcare Encounter Report</a:t>
          </a:r>
          <a:endParaRPr lang="pt-PT" dirty="0"/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/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/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Medication Related Overview</a:t>
          </a:r>
          <a:endParaRPr lang="pt-PT" dirty="0"/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/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/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Patient Access</a:t>
          </a:r>
          <a:endParaRPr lang="pt-PT" dirty="0"/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/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/>
        </a:p>
      </dgm:t>
    </dgm:pt>
    <dgm:pt modelId="{6C4DC85F-4657-414C-B329-8C6CE30A7CE4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112 Emergency</a:t>
          </a:r>
          <a:endParaRPr lang="pt-PT" dirty="0"/>
        </a:p>
      </dgm:t>
    </dgm:pt>
    <dgm:pt modelId="{6586CD17-7B48-4951-B302-08CF8B5BADDD}" type="parTrans" cxnId="{7A8CF8A7-50D3-4C54-8A16-F1A5487CAA23}">
      <dgm:prSet/>
      <dgm:spPr/>
      <dgm:t>
        <a:bodyPr/>
        <a:lstStyle/>
        <a:p>
          <a:endParaRPr lang="pt-PT"/>
        </a:p>
      </dgm:t>
    </dgm:pt>
    <dgm:pt modelId="{3DF8418A-6404-4A43-BBFB-0656B434646E}" type="sibTrans" cxnId="{7A8CF8A7-50D3-4C54-8A16-F1A5487CAA23}">
      <dgm:prSet/>
      <dgm:spPr/>
      <dgm:t>
        <a:bodyPr/>
        <a:lstStyle/>
        <a:p>
          <a:endParaRPr lang="pt-PT"/>
        </a:p>
      </dgm:t>
    </dgm:pt>
    <dgm:pt modelId="{C3EE9B3D-0BB6-4240-97A9-ACA450A55B1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Automated Validation</a:t>
          </a:r>
          <a:endParaRPr lang="pt-PT" dirty="0"/>
        </a:p>
      </dgm:t>
    </dgm:pt>
    <dgm:pt modelId="{1A08F589-0B99-4392-B90A-54F3204F965D}" type="parTrans" cxnId="{DFBF6728-4BD9-4ACF-B891-8023EC329358}">
      <dgm:prSet/>
      <dgm:spPr/>
    </dgm:pt>
    <dgm:pt modelId="{FD33E91C-DE79-4B92-8025-A19572D539E8}" type="sibTrans" cxnId="{DFBF6728-4BD9-4ACF-B891-8023EC329358}">
      <dgm:prSet/>
      <dgm:spPr/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Y="3571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3795D9-44DE-4DE4-8A4A-8ECA60C7A745}" type="pres">
      <dgm:prSet presAssocID="{DC5A1D57-62BA-4625-B693-2FAC34E9FE13}" presName="outerSibTrans" presStyleCnt="0"/>
      <dgm:spPr/>
    </dgm:pt>
    <dgm:pt modelId="{5898E488-7DDC-414D-B893-968D939E7F92}" type="pres">
      <dgm:prSet presAssocID="{C3EE9B3D-0BB6-4240-97A9-ACA450A55B16}" presName="o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284F7B-55AC-4F27-AD14-70B2D15BF88E}" type="pres">
      <dgm:prSet presAssocID="{FD33E91C-DE79-4B92-8025-A19572D539E8}" presName="outerSibTrans" presStyleCnt="0"/>
      <dgm:spPr/>
    </dgm:pt>
    <dgm:pt modelId="{4C384A7F-E207-43E0-8C12-8ED6279533D2}" type="pres">
      <dgm:prSet presAssocID="{6C4DC85F-4657-414C-B329-8C6CE30A7CE4}" presName="o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E636618-491D-431D-90D9-5DF3E3729F3F}" type="presOf" srcId="{39A1D183-E297-4354-B3C6-E13EDFBC2D16}" destId="{D1B03C2C-48B5-4EF4-93F6-F72B1B41EA52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5F6FCDE9-9B0D-4B59-84AA-A4AAF2DB2B96}" type="presOf" srcId="{2DF14099-CF6C-433D-BBC3-A2D94BEB095F}" destId="{3981F779-8F38-4B1E-A893-CAD5D772C6B5}" srcOrd="0" destOrd="0" presId="urn:microsoft.com/office/officeart/2005/8/layout/target2"/>
    <dgm:cxn modelId="{6F06507D-4103-4A35-9143-D23C0DADF396}" type="presOf" srcId="{15D773D0-4CB8-4D73-8B43-2C5A0CBB2A63}" destId="{571ACF7A-9B40-4031-A8C0-B501E65635DB}" srcOrd="0" destOrd="0" presId="urn:microsoft.com/office/officeart/2005/8/layout/target2"/>
    <dgm:cxn modelId="{876EE9C2-D4DB-4E03-8E41-4DE541C77917}" type="presOf" srcId="{01CAC801-8D6D-4790-A405-3CF462749DF3}" destId="{EEE753D8-FCFD-4983-A4FA-A7F4422C7011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7A8CF8A7-50D3-4C54-8A16-F1A5487CAA23}" srcId="{15D773D0-4CB8-4D73-8B43-2C5A0CBB2A63}" destId="{6C4DC85F-4657-414C-B329-8C6CE30A7CE4}" srcOrd="4" destOrd="0" parTransId="{6586CD17-7B48-4951-B302-08CF8B5BADDD}" sibTransId="{3DF8418A-6404-4A43-BBFB-0656B434646E}"/>
    <dgm:cxn modelId="{9609B29E-80CD-46A2-902F-554F32C891F2}" type="presOf" srcId="{FFB4E4C5-D871-4B00-B512-6A00F67D86C8}" destId="{4EB10DE3-04D4-4F2B-B7E3-10CD2DA8BF17}" srcOrd="0" destOrd="0" presId="urn:microsoft.com/office/officeart/2005/8/layout/target2"/>
    <dgm:cxn modelId="{5443883B-F2D8-4608-AE79-0FA4DBF1AAB5}" type="presOf" srcId="{C3EE9B3D-0BB6-4240-97A9-ACA450A55B16}" destId="{5898E488-7DDC-414D-B893-968D939E7F92}" srcOrd="0" destOrd="0" presId="urn:microsoft.com/office/officeart/2005/8/layout/target2"/>
    <dgm:cxn modelId="{5F41B224-078D-49CA-A286-4CCCC84BCC1B}" type="presOf" srcId="{6C4DC85F-4657-414C-B329-8C6CE30A7CE4}" destId="{4C384A7F-E207-43E0-8C12-8ED6279533D2}" srcOrd="0" destOrd="0" presId="urn:microsoft.com/office/officeart/2005/8/layout/target2"/>
    <dgm:cxn modelId="{DFBF6728-4BD9-4ACF-B891-8023EC329358}" srcId="{15D773D0-4CB8-4D73-8B43-2C5A0CBB2A63}" destId="{C3EE9B3D-0BB6-4240-97A9-ACA450A55B16}" srcOrd="3" destOrd="0" parTransId="{1A08F589-0B99-4392-B90A-54F3204F965D}" sibTransId="{FD33E91C-DE79-4B92-8025-A19572D539E8}"/>
    <dgm:cxn modelId="{A5E09743-F349-4138-85C1-605DA552EC0B}" type="presParOf" srcId="{D1B03C2C-48B5-4EF4-93F6-F72B1B41EA52}" destId="{DF28A142-5C9C-4F7F-9687-80EA8F7D35F8}" srcOrd="0" destOrd="0" presId="urn:microsoft.com/office/officeart/2005/8/layout/target2"/>
    <dgm:cxn modelId="{4851A093-D76A-4C50-A788-F73FD6B5A2FF}" type="presParOf" srcId="{DF28A142-5C9C-4F7F-9687-80EA8F7D35F8}" destId="{571ACF7A-9B40-4031-A8C0-B501E65635DB}" srcOrd="0" destOrd="0" presId="urn:microsoft.com/office/officeart/2005/8/layout/target2"/>
    <dgm:cxn modelId="{0803137A-5B08-40E6-B3D0-10C92E9307D9}" type="presParOf" srcId="{DF28A142-5C9C-4F7F-9687-80EA8F7D35F8}" destId="{B62AE6E1-AD8F-4C45-AA91-9041E87D73AC}" srcOrd="1" destOrd="0" presId="urn:microsoft.com/office/officeart/2005/8/layout/target2"/>
    <dgm:cxn modelId="{36151041-A8A3-4841-9C79-BF4DDB17770E}" type="presParOf" srcId="{B62AE6E1-AD8F-4C45-AA91-9041E87D73AC}" destId="{EEE753D8-FCFD-4983-A4FA-A7F4422C7011}" srcOrd="0" destOrd="0" presId="urn:microsoft.com/office/officeart/2005/8/layout/target2"/>
    <dgm:cxn modelId="{CE76306C-6D69-4AEE-987B-429FA2F2A6F3}" type="presParOf" srcId="{B62AE6E1-AD8F-4C45-AA91-9041E87D73AC}" destId="{FBDDA8F7-0A06-48D4-B992-88892DBEC55B}" srcOrd="1" destOrd="0" presId="urn:microsoft.com/office/officeart/2005/8/layout/target2"/>
    <dgm:cxn modelId="{F44C04F6-02DF-450D-A3D2-B74D7489811F}" type="presParOf" srcId="{B62AE6E1-AD8F-4C45-AA91-9041E87D73AC}" destId="{3981F779-8F38-4B1E-A893-CAD5D772C6B5}" srcOrd="2" destOrd="0" presId="urn:microsoft.com/office/officeart/2005/8/layout/target2"/>
    <dgm:cxn modelId="{340F0554-3382-4A59-A9C6-CABF8BCB8F92}" type="presParOf" srcId="{B62AE6E1-AD8F-4C45-AA91-9041E87D73AC}" destId="{5FF5CC6B-CE2C-433D-8B6F-9906D236E9CE}" srcOrd="3" destOrd="0" presId="urn:microsoft.com/office/officeart/2005/8/layout/target2"/>
    <dgm:cxn modelId="{85940220-576C-4F2F-81EF-DFCA97194849}" type="presParOf" srcId="{B62AE6E1-AD8F-4C45-AA91-9041E87D73AC}" destId="{4EB10DE3-04D4-4F2B-B7E3-10CD2DA8BF17}" srcOrd="4" destOrd="0" presId="urn:microsoft.com/office/officeart/2005/8/layout/target2"/>
    <dgm:cxn modelId="{B48263E0-CA81-4B95-B09A-068DD57599E2}" type="presParOf" srcId="{B62AE6E1-AD8F-4C45-AA91-9041E87D73AC}" destId="{653795D9-44DE-4DE4-8A4A-8ECA60C7A745}" srcOrd="5" destOrd="0" presId="urn:microsoft.com/office/officeart/2005/8/layout/target2"/>
    <dgm:cxn modelId="{ED84AA19-99A7-4319-A581-1E7B394C6965}" type="presParOf" srcId="{B62AE6E1-AD8F-4C45-AA91-9041E87D73AC}" destId="{5898E488-7DDC-414D-B893-968D939E7F92}" srcOrd="6" destOrd="0" presId="urn:microsoft.com/office/officeart/2005/8/layout/target2"/>
    <dgm:cxn modelId="{AF842BD3-58E4-429B-BC70-B9CBDA786704}" type="presParOf" srcId="{B62AE6E1-AD8F-4C45-AA91-9041E87D73AC}" destId="{0C284F7B-55AC-4F27-AD14-70B2D15BF88E}" srcOrd="7" destOrd="0" presId="urn:microsoft.com/office/officeart/2005/8/layout/target2"/>
    <dgm:cxn modelId="{2C95585B-F44A-4E27-B237-CC05254A2876}" type="presParOf" srcId="{B62AE6E1-AD8F-4C45-AA91-9041E87D73AC}" destId="{4C384A7F-E207-43E0-8C12-8ED6279533D2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F243F1-B7D4-4C6B-9DE0-6321574F5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371C89F-FA2E-478A-B0CA-EDB17B8F830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dirty="0">
            <a:solidFill>
              <a:schemeClr val="bg1"/>
            </a:solidFill>
          </a:endParaRPr>
        </a:p>
      </dgm:t>
    </dgm:pt>
    <dgm:pt modelId="{BFCC4143-77E7-4D58-9348-6DE4F4858300}" type="parTrans" cxnId="{E625D12E-AD2C-497C-B41A-935FC9211BD3}">
      <dgm:prSet/>
      <dgm:spPr/>
      <dgm:t>
        <a:bodyPr/>
        <a:lstStyle/>
        <a:p>
          <a:endParaRPr lang="pt-PT"/>
        </a:p>
      </dgm:t>
    </dgm:pt>
    <dgm:pt modelId="{0DB33595-B941-4E4F-AC77-50997064B1EB}" type="sibTrans" cxnId="{E625D12E-AD2C-497C-B41A-935FC9211BD3}">
      <dgm:prSet/>
      <dgm:spPr/>
      <dgm:t>
        <a:bodyPr/>
        <a:lstStyle/>
        <a:p>
          <a:endParaRPr lang="pt-PT"/>
        </a:p>
      </dgm:t>
    </dgm:pt>
    <dgm:pt modelId="{C91FDDAC-EDDD-477A-8E7E-4D226EAC689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i="1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dirty="0">
            <a:solidFill>
              <a:schemeClr val="bg1"/>
            </a:solidFill>
          </a:endParaRPr>
        </a:p>
      </dgm:t>
    </dgm:pt>
    <dgm:pt modelId="{7305DB49-36DF-4112-8CFC-DF85DE674810}" type="parTrans" cxnId="{DB1E1451-BB6D-415E-9D8A-9D388A9A77BA}">
      <dgm:prSet/>
      <dgm:spPr/>
    </dgm:pt>
    <dgm:pt modelId="{9C854BB0-4ADE-4AC3-A447-873BE6BE2D52}" type="sibTrans" cxnId="{DB1E1451-BB6D-415E-9D8A-9D388A9A77BA}">
      <dgm:prSet/>
      <dgm:spPr/>
    </dgm:pt>
    <dgm:pt modelId="{84D15713-FD68-4BFA-95AC-ED5C8532B45B}" type="pres">
      <dgm:prSet presAssocID="{CAF243F1-B7D4-4C6B-9DE0-6321574F5C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EFC7DAD-6316-4848-AA0E-5707257BAA73}" type="pres">
      <dgm:prSet presAssocID="{9371C89F-FA2E-478A-B0CA-EDB17B8F8308}" presName="node" presStyleLbl="node1" presStyleIdx="0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CFC29EE-76BF-4EC3-9FF3-DF025A9DFF8A}" type="pres">
      <dgm:prSet presAssocID="{0DB33595-B941-4E4F-AC77-50997064B1EB}" presName="sibTrans" presStyleCnt="0"/>
      <dgm:spPr/>
    </dgm:pt>
    <dgm:pt modelId="{9D064939-3A77-4F4D-89C9-00763041D430}" type="pres">
      <dgm:prSet presAssocID="{C91FDDAC-EDDD-477A-8E7E-4D226EAC6891}" presName="node" presStyleLbl="node1" presStyleIdx="1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</dgm:ptLst>
  <dgm:cxnLst>
    <dgm:cxn modelId="{8CA1AE18-4F01-46ED-88FC-3E8C517F666B}" type="presOf" srcId="{C91FDDAC-EDDD-477A-8E7E-4D226EAC6891}" destId="{9D064939-3A77-4F4D-89C9-00763041D430}" srcOrd="0" destOrd="0" presId="urn:microsoft.com/office/officeart/2005/8/layout/default"/>
    <dgm:cxn modelId="{0D1B1995-A0B7-4316-A17A-73E21F726649}" type="presOf" srcId="{CAF243F1-B7D4-4C6B-9DE0-6321574F5C8C}" destId="{84D15713-FD68-4BFA-95AC-ED5C8532B45B}" srcOrd="0" destOrd="0" presId="urn:microsoft.com/office/officeart/2005/8/layout/default"/>
    <dgm:cxn modelId="{A453B1AE-D0E1-4801-8468-3D3F1AA1E0C8}" type="presOf" srcId="{9371C89F-FA2E-478A-B0CA-EDB17B8F8308}" destId="{EEFC7DAD-6316-4848-AA0E-5707257BAA73}" srcOrd="0" destOrd="0" presId="urn:microsoft.com/office/officeart/2005/8/layout/default"/>
    <dgm:cxn modelId="{E625D12E-AD2C-497C-B41A-935FC9211BD3}" srcId="{CAF243F1-B7D4-4C6B-9DE0-6321574F5C8C}" destId="{9371C89F-FA2E-478A-B0CA-EDB17B8F8308}" srcOrd="0" destOrd="0" parTransId="{BFCC4143-77E7-4D58-9348-6DE4F4858300}" sibTransId="{0DB33595-B941-4E4F-AC77-50997064B1EB}"/>
    <dgm:cxn modelId="{DB1E1451-BB6D-415E-9D8A-9D388A9A77BA}" srcId="{CAF243F1-B7D4-4C6B-9DE0-6321574F5C8C}" destId="{C91FDDAC-EDDD-477A-8E7E-4D226EAC6891}" srcOrd="1" destOrd="0" parTransId="{7305DB49-36DF-4112-8CFC-DF85DE674810}" sibTransId="{9C854BB0-4ADE-4AC3-A447-873BE6BE2D52}"/>
    <dgm:cxn modelId="{D6C14D96-C0EA-4113-B795-DD63DB801468}" type="presParOf" srcId="{84D15713-FD68-4BFA-95AC-ED5C8532B45B}" destId="{EEFC7DAD-6316-4848-AA0E-5707257BAA73}" srcOrd="0" destOrd="0" presId="urn:microsoft.com/office/officeart/2005/8/layout/default"/>
    <dgm:cxn modelId="{C24940D5-A9FE-41E8-9FB5-B396C95C5F89}" type="presParOf" srcId="{84D15713-FD68-4BFA-95AC-ED5C8532B45B}" destId="{DCFC29EE-76BF-4EC3-9FF3-DF025A9DFF8A}" srcOrd="1" destOrd="0" presId="urn:microsoft.com/office/officeart/2005/8/layout/default"/>
    <dgm:cxn modelId="{E33979EB-6C37-424B-AF44-13FF7AA5D23E}" type="presParOf" srcId="{84D15713-FD68-4BFA-95AC-ED5C8532B45B}" destId="{9D064939-3A77-4F4D-89C9-00763041D43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52516-C7D6-42C0-B9DF-96406C7D6D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4C0290-DD69-4E73-8403-16028E2B9A6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Original Idea</a:t>
          </a:r>
          <a:endParaRPr lang="pt-PT" dirty="0">
            <a:latin typeface="Helvetica Neue" pitchFamily="2"/>
          </a:endParaRPr>
        </a:p>
      </dgm:t>
    </dgm:pt>
    <dgm:pt modelId="{572615BF-7E54-43A8-8052-40407746B70B}" type="par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94B3D2-31EC-4164-916A-19B27791F34E}" type="sib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9CBAAC2-4C55-4FFF-8B47-B06074F969B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Limit central project results to specifications</a:t>
          </a:r>
          <a:endParaRPr lang="pt-PT" dirty="0">
            <a:latin typeface="Helvetica Neue" pitchFamily="2"/>
          </a:endParaRPr>
        </a:p>
      </dgm:t>
    </dgm:pt>
    <dgm:pt modelId="{900C53E4-432D-42D2-95B1-7A0D1C785A75}" type="par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C08F99-493A-40F7-A018-97DA73FA305F}" type="sib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D93B9DB-1F99-43E9-AE51-3CECE19C7B1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Leave implementation to PNs</a:t>
          </a:r>
          <a:endParaRPr lang="pt-PT" dirty="0">
            <a:latin typeface="Helvetica Neue" pitchFamily="2"/>
          </a:endParaRPr>
        </a:p>
      </dgm:t>
    </dgm:pt>
    <dgm:pt modelId="{7212F6F2-656D-4CAA-8BB3-C7E207424A61}" type="par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F4F7BA-4DFB-4C24-8E19-703E32D9AE36}" type="sib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0FDD098-6FDE-41CD-B9EB-8CBF6BA68E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Recognized outcome</a:t>
          </a:r>
          <a:endParaRPr lang="pt-PT" dirty="0">
            <a:latin typeface="Helvetica Neue" pitchFamily="2"/>
          </a:endParaRPr>
        </a:p>
      </dgm:t>
    </dgm:pt>
    <dgm:pt modelId="{D86EE2E9-36FD-4A23-86BA-5CDC1270A1BE}" type="par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547124E-FBB1-427C-8E19-B0404D7291FE}" type="sib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6C66D2-0B91-4EEE-9A44-F3FF2FD6600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Feasibility of achieving interoperability between NIs was very low</a:t>
          </a:r>
          <a:endParaRPr lang="pt-PT" dirty="0">
            <a:latin typeface="Helvetica Neue" pitchFamily="2"/>
          </a:endParaRPr>
        </a:p>
      </dgm:t>
    </dgm:pt>
    <dgm:pt modelId="{351BF4DB-DB8E-482B-81E6-6BBD9B2098C5}" type="par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0B86485-8517-44B6-BAD4-64E944096ABB}" type="sib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D3B4085-13FE-4B46-A367-386E8D51B584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PNs commitement with specs was low</a:t>
          </a:r>
          <a:endParaRPr lang="pt-PT" dirty="0">
            <a:latin typeface="Helvetica Neue" pitchFamily="2"/>
          </a:endParaRPr>
        </a:p>
      </dgm:t>
    </dgm:pt>
    <dgm:pt modelId="{B726A005-2014-42B4-BD60-663DD8F96BAB}" type="par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D057D8D-56E9-4276-B3E0-2F9EF97AE42A}" type="sib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F6693F2-0BAA-4E3F-89A8-CFEB5A228C6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Actions taken</a:t>
          </a:r>
          <a:endParaRPr lang="pt-PT" dirty="0">
            <a:latin typeface="Helvetica Neue" pitchFamily="2"/>
          </a:endParaRPr>
        </a:p>
      </dgm:t>
    </dgm:pt>
    <dgm:pt modelId="{B27D28F4-235D-44EC-BB92-8554999A15CD}" type="par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1B9BDEC-F43C-4627-8659-73622C8CB3CC}" type="sib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0838EC5-1779-48A9-8675-5C43FECB9C9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It was decided in 2010 to engage a consortium to develop a reference implementation</a:t>
          </a:r>
          <a:endParaRPr lang="pt-PT" dirty="0">
            <a:latin typeface="Helvetica Neue" pitchFamily="2"/>
          </a:endParaRPr>
        </a:p>
      </dgm:t>
    </dgm:pt>
    <dgm:pt modelId="{CEB357F7-0F4F-48B4-842B-5A8E6D88387B}" type="par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81B44AF-1FF1-46C7-8509-9BA663519A7E}" type="sib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0049F8-00E1-467B-983E-7779971806A9}" type="pres">
      <dgm:prSet presAssocID="{FB152516-C7D6-42C0-B9DF-96406C7D6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81414D8-396C-4826-9E80-BE4E1FE1F9F2}" type="pres">
      <dgm:prSet presAssocID="{E24C0290-DD69-4E73-8403-16028E2B9A62}" presName="linNode" presStyleCnt="0"/>
      <dgm:spPr/>
    </dgm:pt>
    <dgm:pt modelId="{654B1913-E325-4242-BDAD-98AB0DB6EB1B}" type="pres">
      <dgm:prSet presAssocID="{E24C0290-DD69-4E73-8403-16028E2B9A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8DBDC-2BD4-479F-A1E3-FC404B3CBE61}" type="pres">
      <dgm:prSet presAssocID="{E24C0290-DD69-4E73-8403-16028E2B9A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AA5418-2F94-403A-B207-114877665070}" type="pres">
      <dgm:prSet presAssocID="{FD94B3D2-31EC-4164-916A-19B27791F34E}" presName="sp" presStyleCnt="0"/>
      <dgm:spPr/>
    </dgm:pt>
    <dgm:pt modelId="{A4544334-3D33-4349-87B0-2D743FF72812}" type="pres">
      <dgm:prSet presAssocID="{50FDD098-6FDE-41CD-B9EB-8CBF6BA68E0E}" presName="linNode" presStyleCnt="0"/>
      <dgm:spPr/>
    </dgm:pt>
    <dgm:pt modelId="{62E8B04C-FD37-4888-AA32-8473F1106237}" type="pres">
      <dgm:prSet presAssocID="{50FDD098-6FDE-41CD-B9EB-8CBF6BA68E0E}" presName="parentText" presStyleLbl="node1" presStyleIdx="1" presStyleCnt="3" custLinFactX="463" custLinFactNeighborX="100000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E0FA8C-A939-4C64-90D3-B71F8210F192}" type="pres">
      <dgm:prSet presAssocID="{50FDD098-6FDE-41CD-B9EB-8CBF6BA68E0E}" presName="descendantText" presStyleLbl="alignAccFollowNode1" presStyleIdx="1" presStyleCnt="3" custLinFactNeighborX="-97685" custLinFactNeighborY="5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068398E4-EBDE-43FB-8CDE-B6F166EAE52E}" type="pres">
      <dgm:prSet presAssocID="{2547124E-FBB1-427C-8E19-B0404D7291FE}" presName="sp" presStyleCnt="0"/>
      <dgm:spPr/>
    </dgm:pt>
    <dgm:pt modelId="{BB9569F6-0F43-4914-8BF9-D0F5291B3612}" type="pres">
      <dgm:prSet presAssocID="{8F6693F2-0BAA-4E3F-89A8-CFEB5A228C6B}" presName="linNode" presStyleCnt="0"/>
      <dgm:spPr/>
    </dgm:pt>
    <dgm:pt modelId="{6310EC7D-ECB5-408C-A531-ED54227DFE95}" type="pres">
      <dgm:prSet presAssocID="{8F6693F2-0BAA-4E3F-89A8-CFEB5A228C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6A782C-4DFA-4E5D-8B62-F3598ECAD0B1}" type="pres">
      <dgm:prSet presAssocID="{8F6693F2-0BAA-4E3F-89A8-CFEB5A228C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A95790-15FF-4A01-8E4C-FBCC41CCC55D}" srcId="{E24C0290-DD69-4E73-8403-16028E2B9A62}" destId="{79CBAAC2-4C55-4FFF-8B47-B06074F969BA}" srcOrd="0" destOrd="0" parTransId="{900C53E4-432D-42D2-95B1-7A0D1C785A75}" sibTransId="{44C08F99-493A-40F7-A018-97DA73FA305F}"/>
    <dgm:cxn modelId="{EB830789-5F7E-4AEF-9164-316544892E31}" srcId="{FB152516-C7D6-42C0-B9DF-96406C7D6D65}" destId="{8F6693F2-0BAA-4E3F-89A8-CFEB5A228C6B}" srcOrd="2" destOrd="0" parTransId="{B27D28F4-235D-44EC-BB92-8554999A15CD}" sibTransId="{21B9BDEC-F43C-4627-8659-73622C8CB3CC}"/>
    <dgm:cxn modelId="{E0148F0F-87D6-41EA-B3B6-41305FC48F4D}" type="presOf" srcId="{016C66D2-0B91-4EEE-9A44-F3FF2FD66006}" destId="{D0E0FA8C-A939-4C64-90D3-B71F8210F192}" srcOrd="0" destOrd="0" presId="urn:microsoft.com/office/officeart/2005/8/layout/vList5"/>
    <dgm:cxn modelId="{651B45E6-A998-4315-9148-64E84603D35A}" type="presOf" srcId="{E24C0290-DD69-4E73-8403-16028E2B9A62}" destId="{654B1913-E325-4242-BDAD-98AB0DB6EB1B}" srcOrd="0" destOrd="0" presId="urn:microsoft.com/office/officeart/2005/8/layout/vList5"/>
    <dgm:cxn modelId="{47D57014-39CA-432E-806A-EA93C969515E}" type="presOf" srcId="{DD3B4085-13FE-4B46-A367-386E8D51B584}" destId="{D0E0FA8C-A939-4C64-90D3-B71F8210F192}" srcOrd="0" destOrd="1" presId="urn:microsoft.com/office/officeart/2005/8/layout/vList5"/>
    <dgm:cxn modelId="{3FD353B5-C3EE-4BE4-9380-87EFC1F6ADDB}" srcId="{50FDD098-6FDE-41CD-B9EB-8CBF6BA68E0E}" destId="{DD3B4085-13FE-4B46-A367-386E8D51B584}" srcOrd="1" destOrd="0" parTransId="{B726A005-2014-42B4-BD60-663DD8F96BAB}" sibTransId="{4D057D8D-56E9-4276-B3E0-2F9EF97AE42A}"/>
    <dgm:cxn modelId="{727A9EFF-242B-4486-AA7A-1655F0A0F968}" srcId="{FB152516-C7D6-42C0-B9DF-96406C7D6D65}" destId="{E24C0290-DD69-4E73-8403-16028E2B9A62}" srcOrd="0" destOrd="0" parTransId="{572615BF-7E54-43A8-8052-40407746B70B}" sibTransId="{FD94B3D2-31EC-4164-916A-19B27791F34E}"/>
    <dgm:cxn modelId="{0788ED5E-E04A-4891-B5CD-4A36814EE24C}" srcId="{8F6693F2-0BAA-4E3F-89A8-CFEB5A228C6B}" destId="{60838EC5-1779-48A9-8675-5C43FECB9C93}" srcOrd="0" destOrd="0" parTransId="{CEB357F7-0F4F-48B4-842B-5A8E6D88387B}" sibTransId="{D81B44AF-1FF1-46C7-8509-9BA663519A7E}"/>
    <dgm:cxn modelId="{F566CD8F-FB98-467E-A4C3-CD4411BCA96A}" type="presOf" srcId="{FB152516-C7D6-42C0-B9DF-96406C7D6D65}" destId="{A40049F8-00E1-467B-983E-7779971806A9}" srcOrd="0" destOrd="0" presId="urn:microsoft.com/office/officeart/2005/8/layout/vList5"/>
    <dgm:cxn modelId="{7647178F-C1CB-4011-A807-18230A8F875E}" srcId="{FB152516-C7D6-42C0-B9DF-96406C7D6D65}" destId="{50FDD098-6FDE-41CD-B9EB-8CBF6BA68E0E}" srcOrd="1" destOrd="0" parTransId="{D86EE2E9-36FD-4A23-86BA-5CDC1270A1BE}" sibTransId="{2547124E-FBB1-427C-8E19-B0404D7291FE}"/>
    <dgm:cxn modelId="{66D8A7C5-94D3-42E8-8F0C-E3086D6265A6}" type="presOf" srcId="{50FDD098-6FDE-41CD-B9EB-8CBF6BA68E0E}" destId="{62E8B04C-FD37-4888-AA32-8473F1106237}" srcOrd="0" destOrd="0" presId="urn:microsoft.com/office/officeart/2005/8/layout/vList5"/>
    <dgm:cxn modelId="{FE4D9908-904E-4A04-A9AB-6C3319A92E44}" type="presOf" srcId="{79CBAAC2-4C55-4FFF-8B47-B06074F969BA}" destId="{EF18DBDC-2BD4-479F-A1E3-FC404B3CBE61}" srcOrd="0" destOrd="0" presId="urn:microsoft.com/office/officeart/2005/8/layout/vList5"/>
    <dgm:cxn modelId="{908E9F7A-2146-4894-8539-2F8E3B674ADB}" srcId="{50FDD098-6FDE-41CD-B9EB-8CBF6BA68E0E}" destId="{016C66D2-0B91-4EEE-9A44-F3FF2FD66006}" srcOrd="0" destOrd="0" parTransId="{351BF4DB-DB8E-482B-81E6-6BBD9B2098C5}" sibTransId="{A0B86485-8517-44B6-BAD4-64E944096ABB}"/>
    <dgm:cxn modelId="{2D6F619B-FB32-4E0D-BF78-5136CC2B9B55}" srcId="{E24C0290-DD69-4E73-8403-16028E2B9A62}" destId="{5D93B9DB-1F99-43E9-AE51-3CECE19C7B17}" srcOrd="1" destOrd="0" parTransId="{7212F6F2-656D-4CAA-8BB3-C7E207424A61}" sibTransId="{44F4F7BA-4DFB-4C24-8E19-703E32D9AE36}"/>
    <dgm:cxn modelId="{3F65BCB3-F372-4AE5-938D-87576079C1B0}" type="presOf" srcId="{8F6693F2-0BAA-4E3F-89A8-CFEB5A228C6B}" destId="{6310EC7D-ECB5-408C-A531-ED54227DFE95}" srcOrd="0" destOrd="0" presId="urn:microsoft.com/office/officeart/2005/8/layout/vList5"/>
    <dgm:cxn modelId="{99B4695F-5EB8-4BEF-88FD-E35EB8CC53D5}" type="presOf" srcId="{60838EC5-1779-48A9-8675-5C43FECB9C93}" destId="{C16A782C-4DFA-4E5D-8B62-F3598ECAD0B1}" srcOrd="0" destOrd="0" presId="urn:microsoft.com/office/officeart/2005/8/layout/vList5"/>
    <dgm:cxn modelId="{E609198D-FF36-429D-B03D-9168C32D9596}" type="presOf" srcId="{5D93B9DB-1F99-43E9-AE51-3CECE19C7B17}" destId="{EF18DBDC-2BD4-479F-A1E3-FC404B3CBE61}" srcOrd="0" destOrd="1" presId="urn:microsoft.com/office/officeart/2005/8/layout/vList5"/>
    <dgm:cxn modelId="{17913DAD-8A4C-4D81-AD86-5095C6AAD60A}" type="presParOf" srcId="{A40049F8-00E1-467B-983E-7779971806A9}" destId="{281414D8-396C-4826-9E80-BE4E1FE1F9F2}" srcOrd="0" destOrd="0" presId="urn:microsoft.com/office/officeart/2005/8/layout/vList5"/>
    <dgm:cxn modelId="{68460F1B-DC44-4B65-BE2C-91DB89087EB4}" type="presParOf" srcId="{281414D8-396C-4826-9E80-BE4E1FE1F9F2}" destId="{654B1913-E325-4242-BDAD-98AB0DB6EB1B}" srcOrd="0" destOrd="0" presId="urn:microsoft.com/office/officeart/2005/8/layout/vList5"/>
    <dgm:cxn modelId="{187A7139-1EB1-4E65-8214-F98F985090E5}" type="presParOf" srcId="{281414D8-396C-4826-9E80-BE4E1FE1F9F2}" destId="{EF18DBDC-2BD4-479F-A1E3-FC404B3CBE61}" srcOrd="1" destOrd="0" presId="urn:microsoft.com/office/officeart/2005/8/layout/vList5"/>
    <dgm:cxn modelId="{E61E2E45-58D3-4005-935C-21050378BBDC}" type="presParOf" srcId="{A40049F8-00E1-467B-983E-7779971806A9}" destId="{FEAA5418-2F94-403A-B207-114877665070}" srcOrd="1" destOrd="0" presId="urn:microsoft.com/office/officeart/2005/8/layout/vList5"/>
    <dgm:cxn modelId="{22F03F6E-BF19-4972-9295-FA5B7A3C38C1}" type="presParOf" srcId="{A40049F8-00E1-467B-983E-7779971806A9}" destId="{A4544334-3D33-4349-87B0-2D743FF72812}" srcOrd="2" destOrd="0" presId="urn:microsoft.com/office/officeart/2005/8/layout/vList5"/>
    <dgm:cxn modelId="{5BDAA57C-8F5E-401F-B9B7-A2ACB269BB49}" type="presParOf" srcId="{A4544334-3D33-4349-87B0-2D743FF72812}" destId="{62E8B04C-FD37-4888-AA32-8473F1106237}" srcOrd="0" destOrd="0" presId="urn:microsoft.com/office/officeart/2005/8/layout/vList5"/>
    <dgm:cxn modelId="{28C3D7EB-BAD5-4264-9228-C3CB4D88D887}" type="presParOf" srcId="{A4544334-3D33-4349-87B0-2D743FF72812}" destId="{D0E0FA8C-A939-4C64-90D3-B71F8210F192}" srcOrd="1" destOrd="0" presId="urn:microsoft.com/office/officeart/2005/8/layout/vList5"/>
    <dgm:cxn modelId="{27A3CA48-360C-4C07-81FF-C7EC30B66A35}" type="presParOf" srcId="{A40049F8-00E1-467B-983E-7779971806A9}" destId="{068398E4-EBDE-43FB-8CDE-B6F166EAE52E}" srcOrd="3" destOrd="0" presId="urn:microsoft.com/office/officeart/2005/8/layout/vList5"/>
    <dgm:cxn modelId="{C14A6038-577E-433B-B4E5-89096B2BF660}" type="presParOf" srcId="{A40049F8-00E1-467B-983E-7779971806A9}" destId="{BB9569F6-0F43-4914-8BF9-D0F5291B3612}" srcOrd="4" destOrd="0" presId="urn:microsoft.com/office/officeart/2005/8/layout/vList5"/>
    <dgm:cxn modelId="{705F3703-85E4-473A-A41C-1FB68538818A}" type="presParOf" srcId="{BB9569F6-0F43-4914-8BF9-D0F5291B3612}" destId="{6310EC7D-ECB5-408C-A531-ED54227DFE95}" srcOrd="0" destOrd="0" presId="urn:microsoft.com/office/officeart/2005/8/layout/vList5"/>
    <dgm:cxn modelId="{9934B659-EAD7-4BBF-B905-754DF897E239}" type="presParOf" srcId="{BB9569F6-0F43-4914-8BF9-D0F5291B3612}" destId="{C16A782C-4DFA-4E5D-8B62-F3598ECAD0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105EB-7E93-4CC1-B09A-547C1038AF8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pt-PT"/>
        </a:p>
      </dgm:t>
    </dgm:pt>
    <dgm:pt modelId="{69D76180-AF5C-4F51-9514-992E832643D0}">
      <dgm:prSet/>
      <dgm:spPr/>
      <dgm:t>
        <a:bodyPr/>
        <a:lstStyle/>
        <a:p>
          <a:pPr rtl="0"/>
          <a:r>
            <a:rPr lang="en-GB" dirty="0" smtClean="0"/>
            <a:t>Concrete plans for forming an open source project (</a:t>
          </a:r>
          <a:r>
            <a:rPr lang="en-GB" dirty="0" err="1" smtClean="0"/>
            <a:t>OpenNCP</a:t>
          </a:r>
          <a:r>
            <a:rPr lang="en-GB" dirty="0" smtClean="0"/>
            <a:t>) </a:t>
          </a:r>
          <a:endParaRPr lang="pt-PT" dirty="0"/>
        </a:p>
      </dgm:t>
    </dgm:pt>
    <dgm:pt modelId="{BDE34901-08DD-4598-B626-7740FE0E55BC}" type="parTrans" cxnId="{4C8C7FDF-5BCA-4B13-AFCC-F1AD2CC5701B}">
      <dgm:prSet/>
      <dgm:spPr/>
      <dgm:t>
        <a:bodyPr/>
        <a:lstStyle/>
        <a:p>
          <a:endParaRPr lang="pt-PT"/>
        </a:p>
      </dgm:t>
    </dgm:pt>
    <dgm:pt modelId="{165BE53C-60E6-4D2B-861D-F16AA0C185AD}" type="sibTrans" cxnId="{4C8C7FDF-5BCA-4B13-AFCC-F1AD2CC5701B}">
      <dgm:prSet/>
      <dgm:spPr/>
      <dgm:t>
        <a:bodyPr/>
        <a:lstStyle/>
        <a:p>
          <a:endParaRPr lang="pt-PT"/>
        </a:p>
      </dgm:t>
    </dgm:pt>
    <dgm:pt modelId="{55A1C351-2492-411A-AED5-B0B2E29D1C25}">
      <dgm:prSet/>
      <dgm:spPr/>
      <dgm:t>
        <a:bodyPr/>
        <a:lstStyle/>
        <a:p>
          <a:pPr rtl="0"/>
          <a:r>
            <a:rPr lang="en-GB" dirty="0" smtClean="0"/>
            <a:t>Delivering the software components necessary to run a NCP</a:t>
          </a:r>
          <a:r>
            <a:rPr lang="en-US" dirty="0" smtClean="0"/>
            <a:t> </a:t>
          </a:r>
          <a:endParaRPr lang="pt-PT" dirty="0"/>
        </a:p>
      </dgm:t>
    </dgm:pt>
    <dgm:pt modelId="{1B0F4A07-1364-4479-8905-6A9A6AF8ECE3}" type="parTrans" cxnId="{BF94E5B8-F323-4B9A-8C45-8E6F892158EA}">
      <dgm:prSet/>
      <dgm:spPr/>
      <dgm:t>
        <a:bodyPr/>
        <a:lstStyle/>
        <a:p>
          <a:endParaRPr lang="pt-PT"/>
        </a:p>
      </dgm:t>
    </dgm:pt>
    <dgm:pt modelId="{A69D703D-A408-49B8-9580-98E37D5E61DF}" type="sibTrans" cxnId="{BF94E5B8-F323-4B9A-8C45-8E6F892158EA}">
      <dgm:prSet/>
      <dgm:spPr/>
      <dgm:t>
        <a:bodyPr/>
        <a:lstStyle/>
        <a:p>
          <a:endParaRPr lang="pt-PT"/>
        </a:p>
      </dgm:t>
    </dgm:pt>
    <dgm:pt modelId="{3CDE7662-21BB-4A31-8A5B-FBE9FE2BB1EA}">
      <dgm:prSet/>
      <dgm:spPr/>
      <dgm:t>
        <a:bodyPr/>
        <a:lstStyle/>
        <a:p>
          <a:pPr rtl="0"/>
          <a:r>
            <a:rPr lang="en-GB" dirty="0" smtClean="0"/>
            <a:t>Manifest it in the formation of an international task-force team</a:t>
          </a:r>
          <a:endParaRPr lang="en-GB" dirty="0"/>
        </a:p>
      </dgm:t>
    </dgm:pt>
    <dgm:pt modelId="{E6F7F652-9416-481C-B5FC-63345D50A3A3}" type="parTrans" cxnId="{A94E6585-0E64-4333-AD1E-DA257DAC5567}">
      <dgm:prSet/>
      <dgm:spPr/>
      <dgm:t>
        <a:bodyPr/>
        <a:lstStyle/>
        <a:p>
          <a:endParaRPr lang="pt-PT"/>
        </a:p>
      </dgm:t>
    </dgm:pt>
    <dgm:pt modelId="{572768CC-D064-465D-B660-CBF331D1A60E}" type="sibTrans" cxnId="{A94E6585-0E64-4333-AD1E-DA257DAC5567}">
      <dgm:prSet/>
      <dgm:spPr/>
      <dgm:t>
        <a:bodyPr/>
        <a:lstStyle/>
        <a:p>
          <a:endParaRPr lang="pt-PT"/>
        </a:p>
      </dgm:t>
    </dgm:pt>
    <dgm:pt modelId="{063FD233-A1DA-4B12-9203-4D7194B7B4C3}" type="pres">
      <dgm:prSet presAssocID="{BCF105EB-7E93-4CC1-B09A-547C1038AF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C4B9691-5B73-46B5-9C4F-1C2ECAE2A7BB}" type="pres">
      <dgm:prSet presAssocID="{BCF105EB-7E93-4CC1-B09A-547C1038AF8C}" presName="arrow" presStyleLbl="bgShp" presStyleIdx="0" presStyleCnt="1"/>
      <dgm:spPr/>
    </dgm:pt>
    <dgm:pt modelId="{E1B62BBD-4FB0-406F-B261-0ED662006939}" type="pres">
      <dgm:prSet presAssocID="{BCF105EB-7E93-4CC1-B09A-547C1038AF8C}" presName="linearProcess" presStyleCnt="0"/>
      <dgm:spPr/>
    </dgm:pt>
    <dgm:pt modelId="{F97B8BD1-5B2D-471E-809F-4EDAED5AC1FE}" type="pres">
      <dgm:prSet presAssocID="{69D76180-AF5C-4F51-9514-992E832643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2194EE-A826-4CE2-8748-66C179489328}" type="pres">
      <dgm:prSet presAssocID="{165BE53C-60E6-4D2B-861D-F16AA0C185AD}" presName="sibTrans" presStyleCnt="0"/>
      <dgm:spPr/>
    </dgm:pt>
    <dgm:pt modelId="{E5A5A469-E9F0-41CD-B8D4-9A1AD15C89F2}" type="pres">
      <dgm:prSet presAssocID="{55A1C351-2492-411A-AED5-B0B2E29D1C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35C82-463C-4F99-A0B4-976354DE170B}" type="pres">
      <dgm:prSet presAssocID="{A69D703D-A408-49B8-9580-98E37D5E61DF}" presName="sibTrans" presStyleCnt="0"/>
      <dgm:spPr/>
    </dgm:pt>
    <dgm:pt modelId="{D4E453A4-FF34-4CF4-83E8-D7071BA0310A}" type="pres">
      <dgm:prSet presAssocID="{3CDE7662-21BB-4A31-8A5B-FBE9FE2BB1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94E5B8-F323-4B9A-8C45-8E6F892158EA}" srcId="{BCF105EB-7E93-4CC1-B09A-547C1038AF8C}" destId="{55A1C351-2492-411A-AED5-B0B2E29D1C25}" srcOrd="1" destOrd="0" parTransId="{1B0F4A07-1364-4479-8905-6A9A6AF8ECE3}" sibTransId="{A69D703D-A408-49B8-9580-98E37D5E61DF}"/>
    <dgm:cxn modelId="{730392FC-A34E-4691-88A8-DBA1CEB59F87}" type="presOf" srcId="{3CDE7662-21BB-4A31-8A5B-FBE9FE2BB1EA}" destId="{D4E453A4-FF34-4CF4-83E8-D7071BA0310A}" srcOrd="0" destOrd="0" presId="urn:microsoft.com/office/officeart/2005/8/layout/hProcess9"/>
    <dgm:cxn modelId="{7FA049CF-F68D-48DF-BAD8-CA4B49B64D7C}" type="presOf" srcId="{BCF105EB-7E93-4CC1-B09A-547C1038AF8C}" destId="{063FD233-A1DA-4B12-9203-4D7194B7B4C3}" srcOrd="0" destOrd="0" presId="urn:microsoft.com/office/officeart/2005/8/layout/hProcess9"/>
    <dgm:cxn modelId="{4C8C7FDF-5BCA-4B13-AFCC-F1AD2CC5701B}" srcId="{BCF105EB-7E93-4CC1-B09A-547C1038AF8C}" destId="{69D76180-AF5C-4F51-9514-992E832643D0}" srcOrd="0" destOrd="0" parTransId="{BDE34901-08DD-4598-B626-7740FE0E55BC}" sibTransId="{165BE53C-60E6-4D2B-861D-F16AA0C185AD}"/>
    <dgm:cxn modelId="{8A616BDC-ED62-460C-B825-663EF8360B44}" type="presOf" srcId="{55A1C351-2492-411A-AED5-B0B2E29D1C25}" destId="{E5A5A469-E9F0-41CD-B8D4-9A1AD15C89F2}" srcOrd="0" destOrd="0" presId="urn:microsoft.com/office/officeart/2005/8/layout/hProcess9"/>
    <dgm:cxn modelId="{B4CCB782-AB78-4C92-BE6C-F6887F19C7AC}" type="presOf" srcId="{69D76180-AF5C-4F51-9514-992E832643D0}" destId="{F97B8BD1-5B2D-471E-809F-4EDAED5AC1FE}" srcOrd="0" destOrd="0" presId="urn:microsoft.com/office/officeart/2005/8/layout/hProcess9"/>
    <dgm:cxn modelId="{A94E6585-0E64-4333-AD1E-DA257DAC5567}" srcId="{BCF105EB-7E93-4CC1-B09A-547C1038AF8C}" destId="{3CDE7662-21BB-4A31-8A5B-FBE9FE2BB1EA}" srcOrd="2" destOrd="0" parTransId="{E6F7F652-9416-481C-B5FC-63345D50A3A3}" sibTransId="{572768CC-D064-465D-B660-CBF331D1A60E}"/>
    <dgm:cxn modelId="{73BEF334-9920-4ED7-82B0-E483F04EE27F}" type="presParOf" srcId="{063FD233-A1DA-4B12-9203-4D7194B7B4C3}" destId="{4C4B9691-5B73-46B5-9C4F-1C2ECAE2A7BB}" srcOrd="0" destOrd="0" presId="urn:microsoft.com/office/officeart/2005/8/layout/hProcess9"/>
    <dgm:cxn modelId="{493246B6-24F4-47EA-A7A7-EF6E7CC5C7BE}" type="presParOf" srcId="{063FD233-A1DA-4B12-9203-4D7194B7B4C3}" destId="{E1B62BBD-4FB0-406F-B261-0ED662006939}" srcOrd="1" destOrd="0" presId="urn:microsoft.com/office/officeart/2005/8/layout/hProcess9"/>
    <dgm:cxn modelId="{84ACBE44-D687-4321-94FE-CCE34AFB4F57}" type="presParOf" srcId="{E1B62BBD-4FB0-406F-B261-0ED662006939}" destId="{F97B8BD1-5B2D-471E-809F-4EDAED5AC1FE}" srcOrd="0" destOrd="0" presId="urn:microsoft.com/office/officeart/2005/8/layout/hProcess9"/>
    <dgm:cxn modelId="{FF17DF7D-DD11-4331-8AD1-C47DD4185C58}" type="presParOf" srcId="{E1B62BBD-4FB0-406F-B261-0ED662006939}" destId="{0F2194EE-A826-4CE2-8748-66C179489328}" srcOrd="1" destOrd="0" presId="urn:microsoft.com/office/officeart/2005/8/layout/hProcess9"/>
    <dgm:cxn modelId="{907F8809-96E9-4B39-BB73-618FAE922D80}" type="presParOf" srcId="{E1B62BBD-4FB0-406F-B261-0ED662006939}" destId="{E5A5A469-E9F0-41CD-B8D4-9A1AD15C89F2}" srcOrd="2" destOrd="0" presId="urn:microsoft.com/office/officeart/2005/8/layout/hProcess9"/>
    <dgm:cxn modelId="{38DD24C3-C14B-4776-8289-7B70D2981478}" type="presParOf" srcId="{E1B62BBD-4FB0-406F-B261-0ED662006939}" destId="{CA535C82-463C-4F99-A0B4-976354DE170B}" srcOrd="3" destOrd="0" presId="urn:microsoft.com/office/officeart/2005/8/layout/hProcess9"/>
    <dgm:cxn modelId="{C6176313-137D-47B1-8401-BAFA1F10C9C0}" type="presParOf" srcId="{E1B62BBD-4FB0-406F-B261-0ED662006939}" destId="{D4E453A4-FF34-4CF4-83E8-D7071BA031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100</a:t>
          </a:r>
          <a:endParaRPr lang="pt-PT" sz="3600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21</a:t>
          </a:r>
          <a:endParaRPr lang="pt-PT" sz="3600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4</a:t>
          </a:r>
          <a:endParaRPr lang="pt-PT" sz="3600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epSOS I/II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9D2442C-1523-4E7B-BDC3-FF16E8488727}" type="presOf" srcId="{FA5C11E5-7D49-44C8-881A-D515C5062E59}" destId="{FDFB7DF2-EF42-4E0E-9978-5D7D141896D0}" srcOrd="0" destOrd="0" presId="urn:microsoft.com/office/officeart/2005/8/layout/vList5"/>
    <dgm:cxn modelId="{57A6171A-6992-47EE-8A97-BB38B14990D7}" type="presOf" srcId="{6101B9B0-16E6-4E4F-A224-0AB7CF4F3827}" destId="{B792BABA-F8C7-4E07-8E1C-B85C46FC1D59}" srcOrd="0" destOrd="0" presId="urn:microsoft.com/office/officeart/2005/8/layout/vList5"/>
    <dgm:cxn modelId="{7A027C0F-05D8-45A7-90E4-08DF28DBFF3A}" type="presOf" srcId="{FC466DA2-9F1C-4D18-A627-121C7478042A}" destId="{B193B3AE-1D1C-4970-A729-6F7F07F6D4FB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5D8F4AE-0A88-4460-9DE1-142B579B73A9}" type="presOf" srcId="{455B6264-1684-4D22-B202-854F2091A6E8}" destId="{BE5825EC-6251-4149-BB75-5188A661B477}" srcOrd="0" destOrd="0" presId="urn:microsoft.com/office/officeart/2005/8/layout/vList5"/>
    <dgm:cxn modelId="{21F07CF1-89D3-48C8-89FA-DEBC85660D29}" type="presOf" srcId="{4532446A-D758-427F-A4BD-C63F67817FE5}" destId="{02DF82D2-9AB3-414D-95E0-3E811601AE82}" srcOrd="0" destOrd="0" presId="urn:microsoft.com/office/officeart/2005/8/layout/vList5"/>
    <dgm:cxn modelId="{D6CB24FB-1AB2-4284-8AB3-32D82C166456}" type="presOf" srcId="{49F56E48-08CB-4F72-94FC-053F041F3728}" destId="{19E410CE-4388-4617-9013-B8B9696D945E}" srcOrd="0" destOrd="0" presId="urn:microsoft.com/office/officeart/2005/8/layout/vList5"/>
    <dgm:cxn modelId="{92F3A543-E0D8-425D-AC2D-30FCB35E84EF}" type="presOf" srcId="{7EBACBB0-F0A8-40AE-9537-4FD6098ED515}" destId="{CB89C445-9EEC-4284-9B86-7FE2D1271F2A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D1208C7B-CF81-4240-8C3A-9497AFEA927D}" type="presOf" srcId="{C7C48161-9C11-4C5B-B4E3-FCCEC189F1F5}" destId="{B0FB5573-F7C4-47F6-AAF6-C047F288BFD4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88CE70E-F17C-4D8A-930A-5FA83EEAB34A}" type="presOf" srcId="{D13F893D-AFE2-4AAD-9228-A4BF4185A0D6}" destId="{B3B98026-19FD-4B56-A735-D752375C3E3B}" srcOrd="0" destOrd="0" presId="urn:microsoft.com/office/officeart/2005/8/layout/vList5"/>
    <dgm:cxn modelId="{D3B0C84F-8D2A-4BC8-921F-AF1003D0268F}" type="presParOf" srcId="{CB89C445-9EEC-4284-9B86-7FE2D1271F2A}" destId="{691789CC-0C6D-444E-9D32-4299C5099079}" srcOrd="0" destOrd="0" presId="urn:microsoft.com/office/officeart/2005/8/layout/vList5"/>
    <dgm:cxn modelId="{F23FB4BB-AA6D-4155-964D-02C624E49F98}" type="presParOf" srcId="{691789CC-0C6D-444E-9D32-4299C5099079}" destId="{BE5825EC-6251-4149-BB75-5188A661B477}" srcOrd="0" destOrd="0" presId="urn:microsoft.com/office/officeart/2005/8/layout/vList5"/>
    <dgm:cxn modelId="{04CFD442-292A-4B87-9A25-5B207A98E4C4}" type="presParOf" srcId="{691789CC-0C6D-444E-9D32-4299C5099079}" destId="{FDFB7DF2-EF42-4E0E-9978-5D7D141896D0}" srcOrd="1" destOrd="0" presId="urn:microsoft.com/office/officeart/2005/8/layout/vList5"/>
    <dgm:cxn modelId="{7EDF6F67-3364-4CFF-977B-3955F4FABBB1}" type="presParOf" srcId="{CB89C445-9EEC-4284-9B86-7FE2D1271F2A}" destId="{8C909450-F403-4B47-8DFA-9714144C55A1}" srcOrd="1" destOrd="0" presId="urn:microsoft.com/office/officeart/2005/8/layout/vList5"/>
    <dgm:cxn modelId="{008F1A3E-8746-4F9D-A68D-62BF17BD4379}" type="presParOf" srcId="{CB89C445-9EEC-4284-9B86-7FE2D1271F2A}" destId="{1EE0AAEB-13FD-4D72-858D-B781BF0B2A9A}" srcOrd="2" destOrd="0" presId="urn:microsoft.com/office/officeart/2005/8/layout/vList5"/>
    <dgm:cxn modelId="{7632C2F0-3393-4464-AAE8-9C976F60017D}" type="presParOf" srcId="{1EE0AAEB-13FD-4D72-858D-B781BF0B2A9A}" destId="{19E410CE-4388-4617-9013-B8B9696D945E}" srcOrd="0" destOrd="0" presId="urn:microsoft.com/office/officeart/2005/8/layout/vList5"/>
    <dgm:cxn modelId="{BDDB4AB2-87B7-48A5-A4AE-C27CC25D75B3}" type="presParOf" srcId="{1EE0AAEB-13FD-4D72-858D-B781BF0B2A9A}" destId="{B193B3AE-1D1C-4970-A729-6F7F07F6D4FB}" srcOrd="1" destOrd="0" presId="urn:microsoft.com/office/officeart/2005/8/layout/vList5"/>
    <dgm:cxn modelId="{5D920383-A6E5-4ACD-9CFD-ACE2445D7F0E}" type="presParOf" srcId="{CB89C445-9EEC-4284-9B86-7FE2D1271F2A}" destId="{D93AFB65-FC27-416C-810D-45A2CF07C797}" srcOrd="3" destOrd="0" presId="urn:microsoft.com/office/officeart/2005/8/layout/vList5"/>
    <dgm:cxn modelId="{E6488D2F-BB6A-4369-BE67-1C50296F5A46}" type="presParOf" srcId="{CB89C445-9EEC-4284-9B86-7FE2D1271F2A}" destId="{C6816AC8-5B39-48ED-AF6A-6A8689F30417}" srcOrd="4" destOrd="0" presId="urn:microsoft.com/office/officeart/2005/8/layout/vList5"/>
    <dgm:cxn modelId="{610F640E-E22F-4338-80B2-36FBA4BAD585}" type="presParOf" srcId="{C6816AC8-5B39-48ED-AF6A-6A8689F30417}" destId="{B0FB5573-F7C4-47F6-AAF6-C047F288BFD4}" srcOrd="0" destOrd="0" presId="urn:microsoft.com/office/officeart/2005/8/layout/vList5"/>
    <dgm:cxn modelId="{18955C4F-FBF7-4AC3-BCCB-9F36900DD97B}" type="presParOf" srcId="{C6816AC8-5B39-48ED-AF6A-6A8689F30417}" destId="{02DF82D2-9AB3-414D-95E0-3E811601AE82}" srcOrd="1" destOrd="0" presId="urn:microsoft.com/office/officeart/2005/8/layout/vList5"/>
    <dgm:cxn modelId="{684B442B-B4AD-439C-80CF-FEF27BF9916E}" type="presParOf" srcId="{CB89C445-9EEC-4284-9B86-7FE2D1271F2A}" destId="{E7B2CEE5-D292-43E7-9247-A9A19C520C87}" srcOrd="5" destOrd="0" presId="urn:microsoft.com/office/officeart/2005/8/layout/vList5"/>
    <dgm:cxn modelId="{39AA7236-5105-42D6-914E-6A8AEDBE6858}" type="presParOf" srcId="{CB89C445-9EEC-4284-9B86-7FE2D1271F2A}" destId="{8BB4F266-E033-4B14-AEA2-108E2DAA87D9}" srcOrd="6" destOrd="0" presId="urn:microsoft.com/office/officeart/2005/8/layout/vList5"/>
    <dgm:cxn modelId="{AE438C0E-7547-419B-9340-DE8D41A0017E}" type="presParOf" srcId="{8BB4F266-E033-4B14-AEA2-108E2DAA87D9}" destId="{B792BABA-F8C7-4E07-8E1C-B85C46FC1D59}" srcOrd="0" destOrd="0" presId="urn:microsoft.com/office/officeart/2005/8/layout/vList5"/>
    <dgm:cxn modelId="{DCD29BFA-F331-490C-B7F5-B0818A35BCC4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39547BE-7133-41EB-8978-86C1E7325FF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24F999-FEAD-4912-A81B-7B48C9A9CF6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Common needs</a:t>
          </a:r>
          <a:endParaRPr lang="en-GB" b="1" dirty="0">
            <a:latin typeface="Helvetica Neue" pitchFamily="2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Motivation and Culture</a:t>
          </a:r>
          <a:endParaRPr lang="pt-PT" dirty="0">
            <a:latin typeface="Helvetica Neue" pitchFamily="2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Willing People</a:t>
          </a:r>
          <a:endParaRPr lang="pt-PT" dirty="0">
            <a:latin typeface="Helvetica Neue" pitchFamily="2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Skills and Expertise</a:t>
          </a:r>
          <a:endParaRPr lang="pt-PT" dirty="0">
            <a:latin typeface="Helvetica Neue" pitchFamily="2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10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27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3</a:t>
          </a:r>
          <a:endParaRPr lang="pt-PT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24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216F68-67EC-46B6-A803-73EF2770E762}" type="presOf" srcId="{7EBACBB0-F0A8-40AE-9537-4FD6098ED515}" destId="{CB89C445-9EEC-4284-9B86-7FE2D1271F2A}" srcOrd="0" destOrd="0" presId="urn:microsoft.com/office/officeart/2005/8/layout/vList5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AE6C568-FD43-40E1-8754-3EE53C7849B0}" type="presOf" srcId="{FA5C11E5-7D49-44C8-881A-D515C5062E59}" destId="{FDFB7DF2-EF42-4E0E-9978-5D7D141896D0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3B07D5D7-3684-4DCA-99D4-329DDAE8E1CF}" type="presOf" srcId="{D13F893D-AFE2-4AAD-9228-A4BF4185A0D6}" destId="{B3B98026-19FD-4B56-A735-D752375C3E3B}" srcOrd="0" destOrd="0" presId="urn:microsoft.com/office/officeart/2005/8/layout/vList5"/>
    <dgm:cxn modelId="{B0C18497-3566-4A01-8DDC-7B743EE856EC}" type="presOf" srcId="{FC466DA2-9F1C-4D18-A627-121C7478042A}" destId="{B193B3AE-1D1C-4970-A729-6F7F07F6D4FB}" srcOrd="0" destOrd="0" presId="urn:microsoft.com/office/officeart/2005/8/layout/vList5"/>
    <dgm:cxn modelId="{E2C7CDC6-2419-4954-978B-CEBC691C0ECE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96610D3D-2D9F-46C0-B5AE-F0CB4A0C6521}" type="presOf" srcId="{C7C48161-9C11-4C5B-B4E3-FCCEC189F1F5}" destId="{B0FB5573-F7C4-47F6-AAF6-C047F288BFD4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FFFCE08-5497-45A1-A518-605953251BD9}" type="presOf" srcId="{6101B9B0-16E6-4E4F-A224-0AB7CF4F3827}" destId="{B792BABA-F8C7-4E07-8E1C-B85C46FC1D59}" srcOrd="0" destOrd="0" presId="urn:microsoft.com/office/officeart/2005/8/layout/vList5"/>
    <dgm:cxn modelId="{E1F5B3A0-2A44-43D9-8F28-9E92CCEE942C}" type="presOf" srcId="{49F56E48-08CB-4F72-94FC-053F041F3728}" destId="{19E410CE-4388-4617-9013-B8B9696D945E}" srcOrd="0" destOrd="0" presId="urn:microsoft.com/office/officeart/2005/8/layout/vList5"/>
    <dgm:cxn modelId="{2E1A0BA0-B515-4E14-BA13-D064CBE25887}" type="presOf" srcId="{4532446A-D758-427F-A4BD-C63F67817FE5}" destId="{02DF82D2-9AB3-414D-95E0-3E811601AE82}" srcOrd="0" destOrd="0" presId="urn:microsoft.com/office/officeart/2005/8/layout/vList5"/>
    <dgm:cxn modelId="{492CE3DE-ABAA-4DB1-AE84-B13FFF8C148C}" type="presParOf" srcId="{CB89C445-9EEC-4284-9B86-7FE2D1271F2A}" destId="{691789CC-0C6D-444E-9D32-4299C5099079}" srcOrd="0" destOrd="0" presId="urn:microsoft.com/office/officeart/2005/8/layout/vList5"/>
    <dgm:cxn modelId="{151517B7-178C-4415-9AC5-51C53F78E37E}" type="presParOf" srcId="{691789CC-0C6D-444E-9D32-4299C5099079}" destId="{BE5825EC-6251-4149-BB75-5188A661B477}" srcOrd="0" destOrd="0" presId="urn:microsoft.com/office/officeart/2005/8/layout/vList5"/>
    <dgm:cxn modelId="{E962348B-B0E2-41DD-B91D-0F596CB7CD02}" type="presParOf" srcId="{691789CC-0C6D-444E-9D32-4299C5099079}" destId="{FDFB7DF2-EF42-4E0E-9978-5D7D141896D0}" srcOrd="1" destOrd="0" presId="urn:microsoft.com/office/officeart/2005/8/layout/vList5"/>
    <dgm:cxn modelId="{57D9C3C0-F4C5-46C3-B585-4E9E979BEDC8}" type="presParOf" srcId="{CB89C445-9EEC-4284-9B86-7FE2D1271F2A}" destId="{8C909450-F403-4B47-8DFA-9714144C55A1}" srcOrd="1" destOrd="0" presId="urn:microsoft.com/office/officeart/2005/8/layout/vList5"/>
    <dgm:cxn modelId="{7DF0ABD4-D7E9-43E4-B623-EC668E144488}" type="presParOf" srcId="{CB89C445-9EEC-4284-9B86-7FE2D1271F2A}" destId="{1EE0AAEB-13FD-4D72-858D-B781BF0B2A9A}" srcOrd="2" destOrd="0" presId="urn:microsoft.com/office/officeart/2005/8/layout/vList5"/>
    <dgm:cxn modelId="{73AFF97D-8276-47E4-9F0A-00F290042E31}" type="presParOf" srcId="{1EE0AAEB-13FD-4D72-858D-B781BF0B2A9A}" destId="{19E410CE-4388-4617-9013-B8B9696D945E}" srcOrd="0" destOrd="0" presId="urn:microsoft.com/office/officeart/2005/8/layout/vList5"/>
    <dgm:cxn modelId="{263D9BC3-B051-4015-8B82-59CC037F4682}" type="presParOf" srcId="{1EE0AAEB-13FD-4D72-858D-B781BF0B2A9A}" destId="{B193B3AE-1D1C-4970-A729-6F7F07F6D4FB}" srcOrd="1" destOrd="0" presId="urn:microsoft.com/office/officeart/2005/8/layout/vList5"/>
    <dgm:cxn modelId="{19573F8F-EE26-4CFD-B665-DF3021654111}" type="presParOf" srcId="{CB89C445-9EEC-4284-9B86-7FE2D1271F2A}" destId="{D93AFB65-FC27-416C-810D-45A2CF07C797}" srcOrd="3" destOrd="0" presId="urn:microsoft.com/office/officeart/2005/8/layout/vList5"/>
    <dgm:cxn modelId="{D40117A7-4372-4776-B685-0F711779F736}" type="presParOf" srcId="{CB89C445-9EEC-4284-9B86-7FE2D1271F2A}" destId="{C6816AC8-5B39-48ED-AF6A-6A8689F30417}" srcOrd="4" destOrd="0" presId="urn:microsoft.com/office/officeart/2005/8/layout/vList5"/>
    <dgm:cxn modelId="{27AFFFFB-65FE-4582-A0F7-9BF16A5C74FD}" type="presParOf" srcId="{C6816AC8-5B39-48ED-AF6A-6A8689F30417}" destId="{B0FB5573-F7C4-47F6-AAF6-C047F288BFD4}" srcOrd="0" destOrd="0" presId="urn:microsoft.com/office/officeart/2005/8/layout/vList5"/>
    <dgm:cxn modelId="{80EBC762-9C2D-4803-8ADA-465601479B24}" type="presParOf" srcId="{C6816AC8-5B39-48ED-AF6A-6A8689F30417}" destId="{02DF82D2-9AB3-414D-95E0-3E811601AE82}" srcOrd="1" destOrd="0" presId="urn:microsoft.com/office/officeart/2005/8/layout/vList5"/>
    <dgm:cxn modelId="{01C3D821-3E68-435B-81E5-B655073D574F}" type="presParOf" srcId="{CB89C445-9EEC-4284-9B86-7FE2D1271F2A}" destId="{E7B2CEE5-D292-43E7-9247-A9A19C520C87}" srcOrd="5" destOrd="0" presId="urn:microsoft.com/office/officeart/2005/8/layout/vList5"/>
    <dgm:cxn modelId="{379170A4-7BF6-42F6-AE6F-69D4A057969B}" type="presParOf" srcId="{CB89C445-9EEC-4284-9B86-7FE2D1271F2A}" destId="{8BB4F266-E033-4B14-AEA2-108E2DAA87D9}" srcOrd="6" destOrd="0" presId="urn:microsoft.com/office/officeart/2005/8/layout/vList5"/>
    <dgm:cxn modelId="{D0C5631E-74A5-4F56-8B0E-C813CC2B5D57}" type="presParOf" srcId="{8BB4F266-E033-4B14-AEA2-108E2DAA87D9}" destId="{B792BABA-F8C7-4E07-8E1C-B85C46FC1D59}" srcOrd="0" destOrd="0" presId="urn:microsoft.com/office/officeart/2005/8/layout/vList5"/>
    <dgm:cxn modelId="{8A244B70-067C-4D62-AF80-3A259EBA27C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B0381-7B99-4850-9EEF-0E68E00C7D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416F0A6-5F9F-4334-89C0-3D33C3B6B98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3200" b="0" dirty="0" smtClean="0">
              <a:latin typeface="Helvetica Neue" pitchFamily="2"/>
            </a:rPr>
            <a:t>Software components released </a:t>
          </a:r>
          <a:r>
            <a:rPr lang="en-GB" sz="3200" b="1" dirty="0" smtClean="0">
              <a:latin typeface="Helvetica Neue" pitchFamily="2"/>
            </a:rPr>
            <a:t>MUST</a:t>
          </a:r>
          <a:endParaRPr lang="en-GB" sz="3200" b="1" dirty="0">
            <a:latin typeface="Helvetica Neue" pitchFamily="2"/>
          </a:endParaRPr>
        </a:p>
      </dgm:t>
    </dgm:pt>
    <dgm:pt modelId="{5F8B47AB-1DD9-4F5C-9EDE-881B6CD736D6}" type="par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D1FF7A4A-72F3-431C-AB0D-F4001A7CCE0E}" type="sib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174063FF-5C30-4EF0-B23B-178462B9A76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Be readily deployable;</a:t>
          </a:r>
          <a:r>
            <a:rPr lang="en-US" sz="2800" dirty="0" smtClean="0">
              <a:latin typeface="Helvetica Neue" pitchFamily="2"/>
            </a:rPr>
            <a:t> </a:t>
          </a:r>
          <a:endParaRPr lang="en-GB" sz="2800" dirty="0">
            <a:latin typeface="Helvetica Neue" pitchFamily="2"/>
          </a:endParaRPr>
        </a:p>
      </dgm:t>
    </dgm:pt>
    <dgm:pt modelId="{C8C74342-39E4-481F-87AC-31E08E76333A}" type="par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E012071B-1317-40FA-9533-74EA84F93A3E}" type="sib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38667A1-14F2-4892-9C8D-44B7C625D69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qualitative demands on the build tools (</a:t>
          </a:r>
          <a:r>
            <a:rPr lang="en-GB" sz="2800" b="1" dirty="0" smtClean="0">
              <a:latin typeface="Helvetica Neue" pitchFamily="2"/>
            </a:rPr>
            <a:t>Continuous Integration</a:t>
          </a:r>
          <a:r>
            <a:rPr lang="en-GB" sz="2800" dirty="0" smtClean="0">
              <a:latin typeface="Helvetica Neue" pitchFamily="2"/>
            </a:rPr>
            <a:t>);</a:t>
          </a:r>
          <a:endParaRPr lang="pt-PT" sz="2800" dirty="0">
            <a:latin typeface="Helvetica Neue" pitchFamily="2"/>
          </a:endParaRPr>
        </a:p>
      </dgm:t>
    </dgm:pt>
    <dgm:pt modelId="{040023B4-A20E-42BC-9528-E44FA9604E74}" type="par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9724FBD-C23F-491F-84DA-7C8B60542002}" type="sib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314C732-8A16-4F35-9B6F-CA9974424BC3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discipline of the developers when committing code;</a:t>
          </a:r>
          <a:endParaRPr lang="en-GB" sz="2800" dirty="0">
            <a:latin typeface="Helvetica Neue" pitchFamily="2"/>
          </a:endParaRPr>
        </a:p>
      </dgm:t>
    </dgm:pt>
    <dgm:pt modelId="{5849981E-4710-4463-ACA9-065634454013}" type="par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A6C4F3A-7F61-44A3-B056-49476087BBA1}" type="sib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4410DB3-3AB1-4CB6-9084-3160CAECA6EB}" type="pres">
      <dgm:prSet presAssocID="{BE0B0381-7B99-4850-9EEF-0E68E00C7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CE9D664-64B7-482B-8F0A-E99D474A7356}" type="pres">
      <dgm:prSet presAssocID="{7416F0A6-5F9F-4334-89C0-3D33C3B6B987}" presName="composite" presStyleCnt="0"/>
      <dgm:spPr/>
    </dgm:pt>
    <dgm:pt modelId="{2391D9C7-41D2-4130-ACDB-847081259D99}" type="pres">
      <dgm:prSet presAssocID="{7416F0A6-5F9F-4334-89C0-3D33C3B6B9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B6553D-B493-4236-9DD6-90E91F2A8E81}" type="pres">
      <dgm:prSet presAssocID="{7416F0A6-5F9F-4334-89C0-3D33C3B6B987}" presName="desTx" presStyleLbl="alignAccFollowNode1" presStyleIdx="0" presStyleCnt="1" custLinFactNeighborX="5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A49B89E-4AB5-4850-BB6F-CB313B65A62C}" type="presOf" srcId="{2314C732-8A16-4F35-9B6F-CA9974424BC3}" destId="{F1B6553D-B493-4236-9DD6-90E91F2A8E81}" srcOrd="0" destOrd="2" presId="urn:microsoft.com/office/officeart/2005/8/layout/hList1"/>
    <dgm:cxn modelId="{A95D1DC6-9E90-436C-8BB7-0D1BA6B9B920}" type="presOf" srcId="{174063FF-5C30-4EF0-B23B-178462B9A762}" destId="{F1B6553D-B493-4236-9DD6-90E91F2A8E81}" srcOrd="0" destOrd="0" presId="urn:microsoft.com/office/officeart/2005/8/layout/hList1"/>
    <dgm:cxn modelId="{44E9596F-6230-4A92-8B37-D8E279D86827}" srcId="{7416F0A6-5F9F-4334-89C0-3D33C3B6B987}" destId="{638667A1-14F2-4892-9C8D-44B7C625D692}" srcOrd="1" destOrd="0" parTransId="{040023B4-A20E-42BC-9528-E44FA9604E74}" sibTransId="{69724FBD-C23F-491F-84DA-7C8B60542002}"/>
    <dgm:cxn modelId="{EE15B7A0-0CCD-4918-AEAC-27C99BD99356}" type="presOf" srcId="{7416F0A6-5F9F-4334-89C0-3D33C3B6B987}" destId="{2391D9C7-41D2-4130-ACDB-847081259D99}" srcOrd="0" destOrd="0" presId="urn:microsoft.com/office/officeart/2005/8/layout/hList1"/>
    <dgm:cxn modelId="{718EE0E7-F7EB-468C-B14F-71661C278ECB}" type="presOf" srcId="{BE0B0381-7B99-4850-9EEF-0E68E00C7DBA}" destId="{64410DB3-3AB1-4CB6-9084-3160CAECA6EB}" srcOrd="0" destOrd="0" presId="urn:microsoft.com/office/officeart/2005/8/layout/hList1"/>
    <dgm:cxn modelId="{FE5C5F15-FBD0-4795-85F6-6C82BE501453}" type="presOf" srcId="{638667A1-14F2-4892-9C8D-44B7C625D692}" destId="{F1B6553D-B493-4236-9DD6-90E91F2A8E81}" srcOrd="0" destOrd="1" presId="urn:microsoft.com/office/officeart/2005/8/layout/hList1"/>
    <dgm:cxn modelId="{F4EDAC72-94AF-4B28-A37E-761E4EFBBC65}" srcId="{BE0B0381-7B99-4850-9EEF-0E68E00C7DBA}" destId="{7416F0A6-5F9F-4334-89C0-3D33C3B6B987}" srcOrd="0" destOrd="0" parTransId="{5F8B47AB-1DD9-4F5C-9EDE-881B6CD736D6}" sibTransId="{D1FF7A4A-72F3-431C-AB0D-F4001A7CCE0E}"/>
    <dgm:cxn modelId="{F65BD0BE-CB5A-4D8F-8440-80E6BBCFEB71}" srcId="{7416F0A6-5F9F-4334-89C0-3D33C3B6B987}" destId="{174063FF-5C30-4EF0-B23B-178462B9A762}" srcOrd="0" destOrd="0" parTransId="{C8C74342-39E4-481F-87AC-31E08E76333A}" sibTransId="{E012071B-1317-40FA-9533-74EA84F93A3E}"/>
    <dgm:cxn modelId="{F6A22F25-6A36-4495-84F3-D9E5B2B269A0}" srcId="{7416F0A6-5F9F-4334-89C0-3D33C3B6B987}" destId="{2314C732-8A16-4F35-9B6F-CA9974424BC3}" srcOrd="2" destOrd="0" parTransId="{5849981E-4710-4463-ACA9-065634454013}" sibTransId="{2A6C4F3A-7F61-44A3-B056-49476087BBA1}"/>
    <dgm:cxn modelId="{4189AC83-5052-4154-A103-88FBD7CFE7CB}" type="presParOf" srcId="{64410DB3-3AB1-4CB6-9084-3160CAECA6EB}" destId="{CCE9D664-64B7-482B-8F0A-E99D474A7356}" srcOrd="0" destOrd="0" presId="urn:microsoft.com/office/officeart/2005/8/layout/hList1"/>
    <dgm:cxn modelId="{0384CB14-AA96-4081-8037-2C06E1A0C468}" type="presParOf" srcId="{CCE9D664-64B7-482B-8F0A-E99D474A7356}" destId="{2391D9C7-41D2-4130-ACDB-847081259D99}" srcOrd="0" destOrd="0" presId="urn:microsoft.com/office/officeart/2005/8/layout/hList1"/>
    <dgm:cxn modelId="{3953ED55-DFBB-4D90-AE21-825A08881CB3}" type="presParOf" srcId="{CCE9D664-64B7-482B-8F0A-E99D474A7356}" destId="{F1B6553D-B493-4236-9DD6-90E91F2A8E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pt-PT" sz="5400" dirty="0" smtClean="0">
              <a:latin typeface="Helvetica Neue" pitchFamily="2"/>
            </a:rPr>
            <a:t>OpenNCP Community</a:t>
          </a:r>
          <a:endParaRPr lang="pt-PT" sz="5400" dirty="0">
            <a:latin typeface="Helvetica Neue" pitchFamily="2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Collaborative Design</a:t>
          </a:r>
          <a:endParaRPr lang="pt-PT" sz="2600" dirty="0">
            <a:latin typeface="Helvetica Neue" pitchFamily="2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Technology Engineering</a:t>
          </a:r>
          <a:endParaRPr lang="pt-PT" sz="2600" dirty="0">
            <a:latin typeface="Helvetica Neue" pitchFamily="2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Support &amp; Maintenance</a:t>
          </a:r>
          <a:endParaRPr lang="pt-PT" sz="2600" dirty="0">
            <a:latin typeface="Helvetica Neue" pitchFamily="2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Knowledge Sharing</a:t>
          </a:r>
          <a:endParaRPr lang="pt-PT" sz="2600" dirty="0">
            <a:latin typeface="Helvetica Neue" pitchFamily="2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</dgm:pt>
  </dgm:ptLst>
  <dgm:cxnLst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3674E-57A5-4F82-AA12-3470BC06B5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44E9ADE-70EC-4BFC-A13E-DC862BBDE12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Aims to speedup the adoption of EHRs and optimize the clinical information exchange  between systems.</a:t>
          </a:r>
          <a:endParaRPr lang="pt-PT" dirty="0"/>
        </a:p>
      </dgm:t>
    </dgm:pt>
    <dgm:pt modelId="{7CE39200-DF36-4B17-8544-98AAD806B843}" type="parTrans" cxnId="{0CAD96C0-AFB4-43C2-A959-6276EB0FA250}">
      <dgm:prSet/>
      <dgm:spPr/>
      <dgm:t>
        <a:bodyPr/>
        <a:lstStyle/>
        <a:p>
          <a:endParaRPr lang="pt-PT"/>
        </a:p>
      </dgm:t>
    </dgm:pt>
    <dgm:pt modelId="{3B21AB1D-B34A-4BAC-829D-F375A61D474C}" type="sibTrans" cxnId="{0CAD96C0-AFB4-43C2-A959-6276EB0FA25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47340B9F-FC8C-40B5-A759-6FC97B61A2B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By improving the </a:t>
          </a:r>
          <a:r>
            <a:rPr lang="pt-PT" b="1" dirty="0" smtClean="0"/>
            <a:t>quality</a:t>
          </a:r>
          <a:r>
            <a:rPr lang="pt-PT" dirty="0" smtClean="0"/>
            <a:t>,  </a:t>
          </a:r>
          <a:r>
            <a:rPr lang="pt-PT" b="1" dirty="0" smtClean="0"/>
            <a:t>eficiency</a:t>
          </a:r>
          <a:r>
            <a:rPr lang="pt-PT" dirty="0" smtClean="0"/>
            <a:t> e </a:t>
          </a:r>
          <a:r>
            <a:rPr lang="pt-PT" b="1" dirty="0" smtClean="0"/>
            <a:t>safety </a:t>
          </a:r>
          <a:r>
            <a:rPr lang="pt-PT" dirty="0" smtClean="0"/>
            <a:t>of healthcare procedures due to improved information availability.</a:t>
          </a:r>
          <a:endParaRPr lang="pt-PT" dirty="0"/>
        </a:p>
      </dgm:t>
    </dgm:pt>
    <dgm:pt modelId="{03B4DE41-22F6-440F-B92C-E4D38E991B9E}" type="parTrans" cxnId="{4D1C014D-E4BB-4729-B680-D405B8C9E1EB}">
      <dgm:prSet/>
      <dgm:spPr/>
      <dgm:t>
        <a:bodyPr/>
        <a:lstStyle/>
        <a:p>
          <a:endParaRPr lang="pt-PT"/>
        </a:p>
      </dgm:t>
    </dgm:pt>
    <dgm:pt modelId="{F90ABFE9-FA29-4578-A79A-B92ACD1C3289}" type="sibTrans" cxnId="{4D1C014D-E4BB-4729-B680-D405B8C9E1EB}">
      <dgm:prSet/>
      <dgm:spPr/>
      <dgm:t>
        <a:bodyPr/>
        <a:lstStyle/>
        <a:p>
          <a:endParaRPr lang="pt-PT"/>
        </a:p>
      </dgm:t>
    </dgm:pt>
    <dgm:pt modelId="{E0FAA8F6-81DD-4A1B-A2D3-FCDA8DEF30F3}" type="pres">
      <dgm:prSet presAssocID="{E803674E-57A5-4F82-AA12-3470BC06B5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BEC44A-E505-4A40-B314-1383F9CD083D}" type="pres">
      <dgm:prSet presAssocID="{E803674E-57A5-4F82-AA12-3470BC06B5A7}" presName="dummyMaxCanvas" presStyleCnt="0">
        <dgm:presLayoutVars/>
      </dgm:prSet>
      <dgm:spPr/>
    </dgm:pt>
    <dgm:pt modelId="{1DA0A609-855A-45E6-800E-CA13E645490F}" type="pres">
      <dgm:prSet presAssocID="{E803674E-57A5-4F82-AA12-3470BC06B5A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B9991B-6623-4C1D-A365-4D8096B3151C}" type="pres">
      <dgm:prSet presAssocID="{E803674E-57A5-4F82-AA12-3470BC06B5A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46FA90-FE65-4C38-8DA4-CE4D913E61DE}" type="pres">
      <dgm:prSet presAssocID="{E803674E-57A5-4F82-AA12-3470BC06B5A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A57D55-B130-44E1-98D7-532581BB3B88}" type="pres">
      <dgm:prSet presAssocID="{E803674E-57A5-4F82-AA12-3470BC06B5A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47B3E2-02A4-429B-8CF4-C15F1B4D71DD}" type="pres">
      <dgm:prSet presAssocID="{E803674E-57A5-4F82-AA12-3470BC06B5A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58DC7A-DD2C-4EE2-A8CF-A8916CD144FA}" type="presOf" srcId="{47340B9F-FC8C-40B5-A759-6FC97B61A2B1}" destId="{ABB9991B-6623-4C1D-A365-4D8096B3151C}" srcOrd="0" destOrd="0" presId="urn:microsoft.com/office/officeart/2005/8/layout/vProcess5"/>
    <dgm:cxn modelId="{7EF42C16-1E29-4F43-842A-912735A5A32B}" type="presOf" srcId="{544E9ADE-70EC-4BFC-A13E-DC862BBDE127}" destId="{1DA0A609-855A-45E6-800E-CA13E645490F}" srcOrd="0" destOrd="0" presId="urn:microsoft.com/office/officeart/2005/8/layout/vProcess5"/>
    <dgm:cxn modelId="{07EA1151-AB4E-4B0E-B411-668A1176CFF3}" type="presOf" srcId="{3B21AB1D-B34A-4BAC-829D-F375A61D474C}" destId="{BC46FA90-FE65-4C38-8DA4-CE4D913E61DE}" srcOrd="0" destOrd="0" presId="urn:microsoft.com/office/officeart/2005/8/layout/vProcess5"/>
    <dgm:cxn modelId="{93C9DCB0-D3B1-48A1-AF65-B3CD5BAD1057}" type="presOf" srcId="{47340B9F-FC8C-40B5-A759-6FC97B61A2B1}" destId="{6C47B3E2-02A4-429B-8CF4-C15F1B4D71DD}" srcOrd="1" destOrd="0" presId="urn:microsoft.com/office/officeart/2005/8/layout/vProcess5"/>
    <dgm:cxn modelId="{940EF15A-D71B-421F-A55B-383066025622}" type="presOf" srcId="{544E9ADE-70EC-4BFC-A13E-DC862BBDE127}" destId="{C0A57D55-B130-44E1-98D7-532581BB3B88}" srcOrd="1" destOrd="0" presId="urn:microsoft.com/office/officeart/2005/8/layout/vProcess5"/>
    <dgm:cxn modelId="{0CAD96C0-AFB4-43C2-A959-6276EB0FA250}" srcId="{E803674E-57A5-4F82-AA12-3470BC06B5A7}" destId="{544E9ADE-70EC-4BFC-A13E-DC862BBDE127}" srcOrd="0" destOrd="0" parTransId="{7CE39200-DF36-4B17-8544-98AAD806B843}" sibTransId="{3B21AB1D-B34A-4BAC-829D-F375A61D474C}"/>
    <dgm:cxn modelId="{4D1C014D-E4BB-4729-B680-D405B8C9E1EB}" srcId="{E803674E-57A5-4F82-AA12-3470BC06B5A7}" destId="{47340B9F-FC8C-40B5-A759-6FC97B61A2B1}" srcOrd="1" destOrd="0" parTransId="{03B4DE41-22F6-440F-B92C-E4D38E991B9E}" sibTransId="{F90ABFE9-FA29-4578-A79A-B92ACD1C3289}"/>
    <dgm:cxn modelId="{60BCF065-CD73-44E2-A539-96CDCCB90ECF}" type="presOf" srcId="{E803674E-57A5-4F82-AA12-3470BC06B5A7}" destId="{E0FAA8F6-81DD-4A1B-A2D3-FCDA8DEF30F3}" srcOrd="0" destOrd="0" presId="urn:microsoft.com/office/officeart/2005/8/layout/vProcess5"/>
    <dgm:cxn modelId="{D3FA5F45-5662-4C17-8D33-D22D9CDC19E9}" type="presParOf" srcId="{E0FAA8F6-81DD-4A1B-A2D3-FCDA8DEF30F3}" destId="{32BEC44A-E505-4A40-B314-1383F9CD083D}" srcOrd="0" destOrd="0" presId="urn:microsoft.com/office/officeart/2005/8/layout/vProcess5"/>
    <dgm:cxn modelId="{1B0D4297-7DFA-402D-A114-F5019827D9FE}" type="presParOf" srcId="{E0FAA8F6-81DD-4A1B-A2D3-FCDA8DEF30F3}" destId="{1DA0A609-855A-45E6-800E-CA13E645490F}" srcOrd="1" destOrd="0" presId="urn:microsoft.com/office/officeart/2005/8/layout/vProcess5"/>
    <dgm:cxn modelId="{1D597D9E-C4B9-4C08-A5F0-81C5CA7B74CB}" type="presParOf" srcId="{E0FAA8F6-81DD-4A1B-A2D3-FCDA8DEF30F3}" destId="{ABB9991B-6623-4C1D-A365-4D8096B3151C}" srcOrd="2" destOrd="0" presId="urn:microsoft.com/office/officeart/2005/8/layout/vProcess5"/>
    <dgm:cxn modelId="{82A61E16-CC6A-4C95-BE3B-2BD0FD0F990A}" type="presParOf" srcId="{E0FAA8F6-81DD-4A1B-A2D3-FCDA8DEF30F3}" destId="{BC46FA90-FE65-4C38-8DA4-CE4D913E61DE}" srcOrd="3" destOrd="0" presId="urn:microsoft.com/office/officeart/2005/8/layout/vProcess5"/>
    <dgm:cxn modelId="{38EA6FC0-11FA-4DC0-9279-0E230B31949C}" type="presParOf" srcId="{E0FAA8F6-81DD-4A1B-A2D3-FCDA8DEF30F3}" destId="{C0A57D55-B130-44E1-98D7-532581BB3B88}" srcOrd="4" destOrd="0" presId="urn:microsoft.com/office/officeart/2005/8/layout/vProcess5"/>
    <dgm:cxn modelId="{5B16668F-D9FA-499B-BB4E-657781659CF4}" type="presParOf" srcId="{E0FAA8F6-81DD-4A1B-A2D3-FCDA8DEF30F3}" destId="{6C47B3E2-02A4-429B-8CF4-C15F1B4D71D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3085-0F74-44BD-BA16-B8D6D5FA44B2}">
      <dsp:nvSpPr>
        <dsp:cNvPr id="0" name=""/>
        <dsp:cNvSpPr/>
      </dsp:nvSpPr>
      <dsp:spPr>
        <a:xfrm>
          <a:off x="4324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Legal</a:t>
          </a:r>
          <a:endParaRPr lang="pt-PT" sz="5100" kern="1200" dirty="0"/>
        </a:p>
      </dsp:txBody>
      <dsp:txXfrm>
        <a:off x="4324" y="0"/>
        <a:ext cx="4160149" cy="1111582"/>
      </dsp:txXfrm>
    </dsp:sp>
    <dsp:sp modelId="{1FDF3F97-A32E-43CE-9287-2D5E032037BE}">
      <dsp:nvSpPr>
        <dsp:cNvPr id="0" name=""/>
        <dsp:cNvSpPr/>
      </dsp:nvSpPr>
      <dsp:spPr>
        <a:xfrm>
          <a:off x="420339" y="1112668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Gathers all the legal supporting NCP structure</a:t>
          </a:r>
          <a:endParaRPr lang="pt-PT" sz="2400" kern="1200" dirty="0"/>
        </a:p>
      </dsp:txBody>
      <dsp:txXfrm>
        <a:off x="420339" y="1112668"/>
        <a:ext cx="3328119" cy="1117191"/>
      </dsp:txXfrm>
    </dsp:sp>
    <dsp:sp modelId="{590E4854-BC27-4121-92D0-75120C760D48}">
      <dsp:nvSpPr>
        <dsp:cNvPr id="0" name=""/>
        <dsp:cNvSpPr/>
      </dsp:nvSpPr>
      <dsp:spPr>
        <a:xfrm>
          <a:off x="420339" y="2401734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Controls the flow of information to and from the PN</a:t>
          </a:r>
          <a:endParaRPr lang="pt-PT" sz="2400" kern="1200" dirty="0"/>
        </a:p>
      </dsp:txBody>
      <dsp:txXfrm>
        <a:off x="420339" y="2401734"/>
        <a:ext cx="3328119" cy="1117191"/>
      </dsp:txXfrm>
    </dsp:sp>
    <dsp:sp modelId="{BA5D941E-4DEE-4F95-B4D1-2E6AB8E23811}">
      <dsp:nvSpPr>
        <dsp:cNvPr id="0" name=""/>
        <dsp:cNvSpPr/>
      </dsp:nvSpPr>
      <dsp:spPr>
        <a:xfrm>
          <a:off x="4476485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Technical</a:t>
          </a:r>
          <a:endParaRPr lang="pt-PT" sz="5100" kern="1200" dirty="0"/>
        </a:p>
      </dsp:txBody>
      <dsp:txXfrm>
        <a:off x="4476485" y="0"/>
        <a:ext cx="4160149" cy="1111582"/>
      </dsp:txXfrm>
    </dsp:sp>
    <dsp:sp modelId="{0F290EE8-012F-480B-A120-95104F785FA4}">
      <dsp:nvSpPr>
        <dsp:cNvPr id="0" name=""/>
        <dsp:cNvSpPr/>
      </dsp:nvSpPr>
      <dsp:spPr>
        <a:xfrm>
          <a:off x="4892500" y="1111899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Acts as an entry/exit point  for a national eHealth infrastructure</a:t>
          </a:r>
          <a:endParaRPr lang="pt-PT" sz="1700" kern="1200" dirty="0"/>
        </a:p>
      </dsp:txBody>
      <dsp:txXfrm>
        <a:off x="4892500" y="1111899"/>
        <a:ext cx="3328119" cy="727938"/>
      </dsp:txXfrm>
    </dsp:sp>
    <dsp:sp modelId="{D03B2ADC-EA8C-469D-BC2E-E7077945AC16}">
      <dsp:nvSpPr>
        <dsp:cNvPr id="0" name=""/>
        <dsp:cNvSpPr/>
      </dsp:nvSpPr>
      <dsp:spPr>
        <a:xfrm>
          <a:off x="4892500" y="1951827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Handles semantinc and technical adaptations of eHealth applications</a:t>
          </a:r>
          <a:endParaRPr lang="pt-PT" sz="1700" kern="1200" dirty="0"/>
        </a:p>
      </dsp:txBody>
      <dsp:txXfrm>
        <a:off x="4892500" y="1951827"/>
        <a:ext cx="3328119" cy="727938"/>
      </dsp:txXfrm>
    </dsp:sp>
    <dsp:sp modelId="{FC6E9BB9-013F-427B-BBF8-0FC86623B0A9}">
      <dsp:nvSpPr>
        <dsp:cNvPr id="0" name=""/>
        <dsp:cNvSpPr/>
      </dsp:nvSpPr>
      <dsp:spPr>
        <a:xfrm>
          <a:off x="4892500" y="2791756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Is built using the delivered components</a:t>
          </a:r>
          <a:endParaRPr lang="pt-PT" sz="1700" kern="1200" dirty="0"/>
        </a:p>
      </dsp:txBody>
      <dsp:txXfrm>
        <a:off x="4892500" y="2791756"/>
        <a:ext cx="3328119" cy="72793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8DBDC-2BD4-479F-A1E3-FC404B3CBE61}">
      <dsp:nvSpPr>
        <dsp:cNvPr id="0" name=""/>
        <dsp:cNvSpPr/>
      </dsp:nvSpPr>
      <dsp:spPr>
        <a:xfrm rot="5400000">
          <a:off x="5226093" y="-1950446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Limit central project results to specifications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Leave implementation to PNs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-1950446"/>
        <a:ext cx="1299519" cy="5530214"/>
      </dsp:txXfrm>
    </dsp:sp>
    <dsp:sp modelId="{654B1913-E325-4242-BDAD-98AB0DB6EB1B}">
      <dsp:nvSpPr>
        <dsp:cNvPr id="0" name=""/>
        <dsp:cNvSpPr/>
      </dsp:nvSpPr>
      <dsp:spPr>
        <a:xfrm>
          <a:off x="0" y="2461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Original Idea</a:t>
          </a:r>
          <a:endParaRPr lang="pt-PT" sz="3700" kern="1200" dirty="0">
            <a:latin typeface="Helvetica Neue" pitchFamily="2"/>
          </a:endParaRPr>
        </a:p>
      </dsp:txBody>
      <dsp:txXfrm>
        <a:off x="0" y="2461"/>
        <a:ext cx="3110745" cy="1624399"/>
      </dsp:txXfrm>
    </dsp:sp>
    <dsp:sp modelId="{D0E0FA8C-A939-4C64-90D3-B71F8210F192}">
      <dsp:nvSpPr>
        <dsp:cNvPr id="0" name=""/>
        <dsp:cNvSpPr/>
      </dsp:nvSpPr>
      <dsp:spPr>
        <a:xfrm rot="5400000">
          <a:off x="2187361" y="-171131"/>
          <a:ext cx="1299519" cy="5530214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Feasibility of achieving interoperability between NIs was very low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PNs commitement with specs was low</a:t>
          </a:r>
          <a:endParaRPr lang="pt-PT" sz="2200" kern="1200" dirty="0">
            <a:latin typeface="Helvetica Neue" pitchFamily="2"/>
          </a:endParaRPr>
        </a:p>
      </dsp:txBody>
      <dsp:txXfrm rot="5400000">
        <a:off x="2187361" y="-171131"/>
        <a:ext cx="1299519" cy="5530214"/>
      </dsp:txXfrm>
    </dsp:sp>
    <dsp:sp modelId="{62E8B04C-FD37-4888-AA32-8473F1106237}">
      <dsp:nvSpPr>
        <dsp:cNvPr id="0" name=""/>
        <dsp:cNvSpPr/>
      </dsp:nvSpPr>
      <dsp:spPr>
        <a:xfrm>
          <a:off x="5530214" y="1728190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Recognized outcome</a:t>
          </a:r>
          <a:endParaRPr lang="pt-PT" sz="3700" kern="1200" dirty="0">
            <a:latin typeface="Helvetica Neue" pitchFamily="2"/>
          </a:endParaRPr>
        </a:p>
      </dsp:txBody>
      <dsp:txXfrm>
        <a:off x="5530214" y="1728190"/>
        <a:ext cx="3110745" cy="1624399"/>
      </dsp:txXfrm>
    </dsp:sp>
    <dsp:sp modelId="{C16A782C-4DFA-4E5D-8B62-F3598ECAD0B1}">
      <dsp:nvSpPr>
        <dsp:cNvPr id="0" name=""/>
        <dsp:cNvSpPr/>
      </dsp:nvSpPr>
      <dsp:spPr>
        <a:xfrm rot="5400000">
          <a:off x="5226093" y="1460791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It was decided in 2010 to engage a consortium to develop a reference implementation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1460791"/>
        <a:ext cx="1299519" cy="5530214"/>
      </dsp:txXfrm>
    </dsp:sp>
    <dsp:sp modelId="{6310EC7D-ECB5-408C-A531-ED54227DFE95}">
      <dsp:nvSpPr>
        <dsp:cNvPr id="0" name=""/>
        <dsp:cNvSpPr/>
      </dsp:nvSpPr>
      <dsp:spPr>
        <a:xfrm>
          <a:off x="0" y="3413699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Actions taken</a:t>
          </a:r>
          <a:endParaRPr lang="pt-PT" sz="3700" kern="1200" dirty="0">
            <a:latin typeface="Helvetica Neue" pitchFamily="2"/>
          </a:endParaRPr>
        </a:p>
      </dsp:txBody>
      <dsp:txXfrm>
        <a:off x="0" y="3413699"/>
        <a:ext cx="3110745" cy="1624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12/30/2013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30.12.2013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eCRTS = epSOS Central Reference Terminology Server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Common constraint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Interoperability</a:t>
            </a:r>
            <a:endParaRPr lang="en-US" dirty="0" smtClean="0"/>
          </a:p>
          <a:p>
            <a:pPr eaLnBrk="1" hangingPunct="1"/>
            <a:r>
              <a:rPr lang="en-US" dirty="0" smtClean="0"/>
              <a:t>Cooperation from as early as possible is essential, now is a good time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Maven – main reasons: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code distribution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inter-component version management and ease of build, test and release/publication processes.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lnSpc>
                <a:spcPct val="72000"/>
              </a:lnSpc>
            </a:pPr>
            <a:r>
              <a:rPr lang="en-US" sz="2000" dirty="0" err="1" smtClean="0">
                <a:effectLst/>
                <a:latin typeface="Helvetica Neue"/>
              </a:rPr>
              <a:t>Git</a:t>
            </a:r>
            <a:r>
              <a:rPr lang="en-US" sz="2000" dirty="0" smtClean="0">
                <a:effectLst/>
                <a:latin typeface="Helvetica Neue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distributed and non-sequential nature of development,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all contributions would have equal footing in the repository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de-centralized and distributed version control system git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Versioning has a well-defined set of rules describing which types of code changes warrants which types of version number changes.</a:t>
            </a:r>
            <a:r>
              <a:rPr lang="en-US" sz="2000" dirty="0" smtClean="0">
                <a:effectLst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furthermore ensure the publication of development snapshots, such that new developers are always able to work on the newest versions of the code.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57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Consisting of: National ministries of health, National/regional competence centers, Industry consortium and Project Management Team</a:t>
            </a:r>
            <a:endParaRPr lang="en-US" sz="2400" dirty="0" smtClean="0">
              <a:latin typeface="Helvetica Neue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Led by an IHE Representative minimum contribution of 2 man months per company. Participating in all Work Packages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Excluding reimbursement, minimal invasiveness in the MS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Provide </a:t>
            </a:r>
            <a:r>
              <a:rPr lang="en-US" sz="1200" dirty="0" smtClean="0">
                <a:solidFill>
                  <a:srgbClr val="2380BF"/>
                </a:solidFill>
                <a:latin typeface="Helvetica Neue"/>
              </a:rPr>
              <a:t>concrete cross border services</a:t>
            </a:r>
            <a:r>
              <a:rPr lang="en-US" sz="1200" dirty="0" smtClean="0">
                <a:latin typeface="Helvetica Neue"/>
              </a:rPr>
              <a:t> that ensure </a:t>
            </a:r>
            <a:r>
              <a:rPr lang="en-US" sz="1200" b="1" dirty="0" smtClean="0">
                <a:latin typeface="Helvetica Neue"/>
              </a:rPr>
              <a:t>safe</a:t>
            </a:r>
            <a:r>
              <a:rPr lang="en-US" sz="1200" dirty="0" smtClean="0">
                <a:latin typeface="Helvetica Neue"/>
              </a:rPr>
              <a:t>, </a:t>
            </a:r>
            <a:r>
              <a:rPr lang="en-US" sz="1200" b="1" dirty="0" smtClean="0">
                <a:latin typeface="Helvetica Neue"/>
              </a:rPr>
              <a:t>secure</a:t>
            </a:r>
            <a:r>
              <a:rPr lang="en-US" sz="1200" dirty="0" smtClean="0">
                <a:latin typeface="Helvetica Neue"/>
              </a:rPr>
              <a:t> and </a:t>
            </a:r>
            <a:r>
              <a:rPr lang="en-US" sz="1200" b="1" dirty="0" smtClean="0">
                <a:latin typeface="Helvetica Neue"/>
              </a:rPr>
              <a:t>efficient</a:t>
            </a:r>
            <a:r>
              <a:rPr lang="en-US" sz="1200" dirty="0" smtClean="0">
                <a:latin typeface="Helvetica Neue"/>
              </a:rPr>
              <a:t> medical treatment for citizens when travelling across Europe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Focus on services close to the patient: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Helvetica Neue"/>
              </a:rPr>
              <a:t>Build on 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existing National </a:t>
            </a:r>
            <a:r>
              <a:rPr lang="en-GB" sz="1200" dirty="0" err="1" smtClean="0">
                <a:solidFill>
                  <a:srgbClr val="2380BF"/>
                </a:solidFill>
                <a:latin typeface="Helvetica Neue"/>
              </a:rPr>
              <a:t>eHealth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 Projects</a:t>
            </a:r>
            <a:r>
              <a:rPr lang="en-GB" sz="1200" dirty="0" smtClean="0">
                <a:latin typeface="Helvetica Neue"/>
              </a:rPr>
              <a:t> and use experiences and knowledge from all Member States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C157-F439-444F-9969-F5FF561C0962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914-87CA-5E4D-AC46-02F0617AF618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2D9-9569-BF47-BA18-BECAD3A49286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1B9B11F-5068-4AEC-AC8D-5D2D4631527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8B3-66BB-EA4C-8251-C95ECEB866D8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22D0-8A55-7C43-9557-F1124C8EA866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EFB-1BA7-CE42-87C9-F97339345F00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19560D9-6071-4884-8E9C-B0A671BDE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4736-824F-B545-9129-365D2658713F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4D77350-D288-4390-B324-2F3CFAF121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A88F-3640-8947-B0C6-DC94056752CE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12D39D4-1BD5-48FA-90B0-DD1BABC38CC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83AE-9620-854B-A4ED-21DD262FEF14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1C7023C-1287-4F59-9275-9EC38F48E9D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CA98-389F-9443-A908-AFB381E7ED3C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3C6602A-11E7-40E2-9BE5-98D9A2B976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2B195-D75A-BF41-B5BA-0389AC68235D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E8AF0F-4F58-8244-A290-36F241908634}" type="datetime1">
              <a:rPr lang="en-US" smtClean="0"/>
              <a:pPr>
                <a:defRPr/>
              </a:pPr>
              <a:t>12/30/2013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4A985C9-88BA-4BC7-9158-FD3EA60AAC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openncp.atlassian.net/" TargetMode="Externa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cp.atlassian.net/wik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epsos-common-component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uz.pt/openncp-jenkin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joinup.ec.europa.eu/software/ecc/home" TargetMode="External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0.png"/><Relationship Id="rId9" Type="http://schemas.microsoft.com/office/2007/relationships/diagramDrawing" Target="../diagrams/drawing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</a:t>
            </a:fld>
            <a:endParaRPr lang="de-AT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20769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124744"/>
            <a:ext cx="9144000" cy="1080120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Goal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46038" rIns="396000" bIns="46038" anchor="ctr">
            <a:normAutofit/>
          </a:bodyPr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mart </a:t>
            </a:r>
            <a:r>
              <a:rPr lang="en-GB" sz="2800" b="1" dirty="0">
                <a:solidFill>
                  <a:schemeClr val="tx1"/>
                </a:solidFill>
              </a:rPr>
              <a:t>Open Services for European Patients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2800" dirty="0" smtClean="0"/>
              <a:t>..to </a:t>
            </a:r>
            <a:r>
              <a:rPr lang="en-GB" sz="2800" dirty="0"/>
              <a:t>develop a </a:t>
            </a:r>
            <a:r>
              <a:rPr lang="en-GB" sz="2800" b="1" dirty="0"/>
              <a:t>practical</a:t>
            </a:r>
            <a:r>
              <a:rPr lang="en-GB" sz="2800" dirty="0"/>
              <a:t> </a:t>
            </a:r>
            <a:r>
              <a:rPr lang="en-GB" sz="2800" dirty="0" err="1"/>
              <a:t>eHealth</a:t>
            </a:r>
            <a:r>
              <a:rPr lang="en-GB" sz="2800" dirty="0"/>
              <a:t> framework and ICT infrastructure </a:t>
            </a:r>
            <a:r>
              <a:rPr lang="en-US" sz="2800" i="1" dirty="0">
                <a:solidFill>
                  <a:srgbClr val="C00000"/>
                </a:solidFill>
              </a:rPr>
              <a:t>[based on existing national infrastructures]</a:t>
            </a:r>
            <a:r>
              <a:rPr lang="en-US" sz="2800" i="1" dirty="0"/>
              <a:t> </a:t>
            </a:r>
            <a:r>
              <a:rPr lang="en-GB" sz="2800" dirty="0" smtClean="0"/>
              <a:t>that </a:t>
            </a:r>
            <a:r>
              <a:rPr lang="en-GB" sz="2800" dirty="0"/>
              <a:t>will enable </a:t>
            </a:r>
            <a:r>
              <a:rPr lang="en-GB" sz="2800" b="1" dirty="0"/>
              <a:t>secure access</a:t>
            </a:r>
            <a:r>
              <a:rPr lang="en-GB" sz="2800" dirty="0"/>
              <a:t> to patient </a:t>
            </a:r>
            <a:r>
              <a:rPr lang="en-GB" sz="2800" b="1" dirty="0"/>
              <a:t>health information</a:t>
            </a:r>
            <a:r>
              <a:rPr lang="en-GB" sz="2800" dirty="0"/>
              <a:t>, particularly with respect to a basic </a:t>
            </a:r>
            <a:r>
              <a:rPr lang="en-GB" sz="2800" b="1" dirty="0"/>
              <a:t>Patient Summary</a:t>
            </a:r>
            <a:r>
              <a:rPr lang="en-GB" sz="2800" dirty="0"/>
              <a:t> and </a:t>
            </a:r>
            <a:r>
              <a:rPr lang="en-GB" sz="2800" b="1" dirty="0" err="1"/>
              <a:t>ePrescription</a:t>
            </a:r>
            <a:r>
              <a:rPr lang="en-GB" sz="2800" dirty="0"/>
              <a:t>, </a:t>
            </a:r>
            <a:r>
              <a:rPr lang="en-GB" sz="2800" b="1" dirty="0"/>
              <a:t>between European</a:t>
            </a:r>
            <a:r>
              <a:rPr lang="en-GB" sz="2800" dirty="0"/>
              <a:t> healthcare systems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63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1037" y="3084984"/>
            <a:ext cx="5400675" cy="3511550"/>
          </a:xfrm>
          <a:prstGeom prst="rect">
            <a:avLst/>
          </a:prstGeom>
          <a:gradFill rotWithShape="1">
            <a:gsLst>
              <a:gs pos="0">
                <a:srgbClr val="E7FAEC"/>
              </a:gs>
              <a:gs pos="64999">
                <a:srgbClr val="C3EFCF"/>
              </a:gs>
              <a:gs pos="100000">
                <a:srgbClr val="A8EABB"/>
              </a:gs>
            </a:gsLst>
            <a:lin ang="5400000" scaled="1"/>
          </a:gradFill>
          <a:ln w="9525">
            <a:solidFill>
              <a:srgbClr val="2B98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epSOS EU Cross-Border eHealth Interoperability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2663825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International base standards and profile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387" y="20213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LOINC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2387" y="2224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SNOMED/CT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387" y="24245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 v2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387" y="26277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HL7v3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2387" y="28278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CDA L1 L3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3700" y="1484784"/>
            <a:ext cx="5688012" cy="14382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</a:rPr>
              <a:t>eHealth European Interoperability Framework: EU Recognised profiles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27437" y="1662584"/>
            <a:ext cx="658813" cy="396875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6575" y="2383309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</a:t>
            </a:r>
            <a:br>
              <a:rPr lang="en-GB" sz="900">
                <a:solidFill>
                  <a:srgbClr val="30529D"/>
                </a:solidFill>
              </a:rPr>
            </a:br>
            <a:r>
              <a:rPr lang="en-GB" sz="900">
                <a:solidFill>
                  <a:srgbClr val="30529D"/>
                </a:solidFill>
              </a:rPr>
              <a:t>“Patient Summary”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46575" y="1878484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“ePrescription / eDispensaton”</a:t>
            </a:r>
          </a:p>
        </p:txBody>
      </p:sp>
      <p:sp>
        <p:nvSpPr>
          <p:cNvPr id="70" name="Bent-Up Arrow 69"/>
          <p:cNvSpPr/>
          <p:nvPr/>
        </p:nvSpPr>
        <p:spPr>
          <a:xfrm rot="5400000">
            <a:off x="3127500" y="3026246"/>
            <a:ext cx="469900" cy="257175"/>
          </a:xfrm>
          <a:prstGeom prst="bentUp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2387" y="30310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err="1">
                <a:solidFill>
                  <a:schemeClr val="accent4"/>
                </a:solidFill>
              </a:rPr>
              <a:t>Pdf</a:t>
            </a:r>
            <a:r>
              <a:rPr lang="fr-FR" sz="900" dirty="0">
                <a:solidFill>
                  <a:schemeClr val="accent4"/>
                </a:solidFill>
              </a:rPr>
              <a:t>/A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2387" y="32310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HTPP1.1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2387" y="34342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UTF8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22387" y="36342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22387" y="38374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2387" y="40374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MTOM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2387" y="42406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XOP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22387" y="44407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SOAP 1.2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22387" y="46439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BP 1.1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2387" y="48439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SBP 1.1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2387" y="50471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RFC1305 (NTP)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2387" y="52471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ETSI TS 102 231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2387" y="56503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X509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2387" y="58535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90812" y="24563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90812" y="2686521"/>
            <a:ext cx="1008063" cy="1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IHE-XCPD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90812" y="2918296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IHE-XCA 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90812" y="337867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IHE-XDR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90812" y="3148484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IHE-CT 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90812" y="3608859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IHE-ATNA 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562475" y="3529484"/>
            <a:ext cx="2376487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0" name="Rectangle 88"/>
          <p:cNvSpPr>
            <a:spLocks noChangeArrowheads="1"/>
          </p:cNvSpPr>
          <p:nvPr/>
        </p:nvSpPr>
        <p:spPr bwMode="auto">
          <a:xfrm>
            <a:off x="3664075" y="3283421"/>
            <a:ext cx="1411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Identification Service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011987" y="3529484"/>
            <a:ext cx="2662238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633912" y="4967759"/>
            <a:ext cx="1296988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075362" y="4967759"/>
            <a:ext cx="1439863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658100" y="4966171"/>
            <a:ext cx="2087562" cy="155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5" name="Rectangle 93"/>
          <p:cNvSpPr>
            <a:spLocks noChangeArrowheads="1"/>
          </p:cNvSpPr>
          <p:nvPr/>
        </p:nvSpPr>
        <p:spPr bwMode="auto">
          <a:xfrm>
            <a:off x="6083425" y="3283421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epSOS Business Service</a:t>
            </a:r>
          </a:p>
        </p:txBody>
      </p:sp>
      <p:sp>
        <p:nvSpPr>
          <p:cNvPr id="21546" name="Rectangle 94"/>
          <p:cNvSpPr>
            <a:spLocks noChangeArrowheads="1"/>
          </p:cNvSpPr>
          <p:nvPr/>
        </p:nvSpPr>
        <p:spPr bwMode="auto">
          <a:xfrm>
            <a:off x="3564062" y="4750271"/>
            <a:ext cx="1438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Dispensation Service</a:t>
            </a:r>
          </a:p>
        </p:txBody>
      </p:sp>
      <p:sp>
        <p:nvSpPr>
          <p:cNvPr id="21547" name="Rectangle 95"/>
          <p:cNvSpPr>
            <a:spLocks noChangeArrowheads="1"/>
          </p:cNvSpPr>
          <p:nvPr/>
        </p:nvSpPr>
        <p:spPr bwMode="auto">
          <a:xfrm>
            <a:off x="6729537" y="4720109"/>
            <a:ext cx="2117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Security and Infrastructure services</a:t>
            </a:r>
          </a:p>
        </p:txBody>
      </p:sp>
      <p:sp>
        <p:nvSpPr>
          <p:cNvPr id="21548" name="Rectangle 96"/>
          <p:cNvSpPr>
            <a:spLocks noChangeArrowheads="1"/>
          </p:cNvSpPr>
          <p:nvPr/>
        </p:nvSpPr>
        <p:spPr bwMode="auto">
          <a:xfrm>
            <a:off x="5146800" y="4750271"/>
            <a:ext cx="1223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Consent Service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06937" y="3816821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59625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49812" y="516778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30737" y="3750146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IHE-XCPD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83425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IHE-XCA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73612" y="51011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IHE-XDR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78375" y="3619971"/>
            <a:ext cx="863600" cy="144463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294437" y="51519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218237" y="50852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816850" y="5072534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40650" y="5005859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IHE-ATNA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897937" y="50725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821737" y="500585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IHE-CT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94550" y="3613621"/>
            <a:ext cx="865187" cy="142875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pic>
        <p:nvPicPr>
          <p:cNvPr id="21563" name="Picture 7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0850" y="2056284"/>
            <a:ext cx="4206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6227887" y="418194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227887" y="4321646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78375" y="4105746"/>
            <a:ext cx="1079500" cy="2159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PA DSTU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90812" y="38406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IHE-XSPA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22387" y="60536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XACLM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1619375" y="1951509"/>
            <a:ext cx="1152525" cy="291623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778375" y="4321646"/>
            <a:ext cx="1079500" cy="182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</a:t>
            </a:r>
            <a:r>
              <a:rPr lang="fr-FR" sz="800" dirty="0" err="1">
                <a:solidFill>
                  <a:schemeClr val="accent4"/>
                </a:solidFill>
              </a:rPr>
              <a:t>Datatypes</a:t>
            </a:r>
            <a:r>
              <a:rPr lang="fr-FR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6325" y="5518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ebMS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6325" y="56599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6325" y="58043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2700" y="5517034"/>
            <a:ext cx="1042987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CDA R2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88425" y="5364634"/>
            <a:ext cx="685800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NTP V3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88425" y="5509096"/>
            <a:ext cx="685800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SNTP V4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874000" y="5364634"/>
            <a:ext cx="684212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30529D"/>
                </a:solidFill>
              </a:rPr>
              <a:t>TLS 1.2</a:t>
            </a:r>
            <a:endParaRPr lang="fr-FR" sz="800">
              <a:solidFill>
                <a:srgbClr val="274585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874000" y="5509096"/>
            <a:ext cx="1042987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chemeClr val="accent4"/>
                </a:solidFill>
              </a:rPr>
              <a:t>Syslog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874000" y="5653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874000" y="57964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274585"/>
                </a:solidFill>
              </a:rPr>
              <a:t>WSI SBP 1.1</a:t>
            </a:r>
            <a:endParaRPr lang="fr-FR" sz="800">
              <a:solidFill>
                <a:srgbClr val="274585"/>
              </a:solidFill>
            </a:endParaRPr>
          </a:p>
        </p:txBody>
      </p:sp>
      <p:cxnSp>
        <p:nvCxnSpPr>
          <p:cNvPr id="96" name="Straight Arrow Connector 95"/>
          <p:cNvCxnSpPr>
            <a:stCxn id="32" idx="3"/>
          </p:cNvCxnSpPr>
          <p:nvPr/>
        </p:nvCxnSpPr>
        <p:spPr>
          <a:xfrm>
            <a:off x="5218237" y="2094384"/>
            <a:ext cx="6477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1" idx="3"/>
          </p:cNvCxnSpPr>
          <p:nvPr/>
        </p:nvCxnSpPr>
        <p:spPr>
          <a:xfrm>
            <a:off x="5218237" y="2599209"/>
            <a:ext cx="649288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42137" y="1872134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65937" y="1805459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42137" y="2449984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65937" y="2383309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90812" y="40692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IHE-XUA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90812" y="429942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90812" y="4529609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089650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013450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50262" y="38184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374062" y="37517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23287" y="41787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23287" y="4318471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874000" y="6091709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7800" y="6025034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22387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94725" y="60202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 (v2)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94725" y="62361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XACML (v2)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2387" y="625839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TSL/NSL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90812" y="5047134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TSP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90812" y="52455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CEN </a:t>
            </a:r>
            <a:r>
              <a:rPr lang="fr-FR" sz="900" dirty="0" err="1">
                <a:solidFill>
                  <a:schemeClr val="accent4"/>
                </a:solidFill>
              </a:rPr>
              <a:t>activities</a:t>
            </a:r>
            <a:endParaRPr lang="fr-FR" sz="900" dirty="0">
              <a:solidFill>
                <a:schemeClr val="accent4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690812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IEEE 11073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90812" y="5645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fr-FR" sz="900">
                <a:solidFill>
                  <a:srgbClr val="274585"/>
                </a:solidFill>
              </a:rPr>
              <a:t>…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epSOS Vision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2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484784"/>
            <a:ext cx="6079078" cy="52110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9" name="Rechteck 138"/>
          <p:cNvSpPr/>
          <p:nvPr/>
        </p:nvSpPr>
        <p:spPr>
          <a:xfrm>
            <a:off x="0" y="940658"/>
            <a:ext cx="9144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b="1" dirty="0">
                <a:latin typeface="Helvetica Neue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latin typeface="Helvetica Neue" charset="0"/>
                <a:ea typeface="+mj-ea"/>
                <a:cs typeface="+mj-cs"/>
              </a:rPr>
              <a:t>26 Participating Nations</a:t>
            </a:r>
            <a:endParaRPr lang="en-US" sz="2000" b="1" dirty="0">
              <a:latin typeface="Helvetica Neue" charset="0"/>
              <a:ea typeface="+mj-ea"/>
              <a:cs typeface="+mj-cs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85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29333" y="1663601"/>
          <a:ext cx="8215312" cy="435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56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 smtClean="0"/>
                        <a:t>Agfa </a:t>
                      </a:r>
                      <a:r>
                        <a:rPr lang="de-DE" sz="1600" u="sng" dirty="0" err="1" smtClean="0"/>
                        <a:t>HealthCare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Alert Life </a:t>
                      </a:r>
                      <a:r>
                        <a:rPr lang="de-DE" sz="1600" dirty="0" err="1" smtClean="0"/>
                        <a:t>Sciences</a:t>
                      </a:r>
                      <a:r>
                        <a:rPr lang="de-DE" sz="1600" dirty="0" smtClean="0"/>
                        <a:t> Computing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Apollo Information Technologies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 Life Labs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CareCom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Cisco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Conet AG</a:t>
                      </a:r>
                      <a:endParaRPr lang="en-US" sz="16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dbMotion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Dedalus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 Group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Engineering </a:t>
                      </a:r>
                      <a:r>
                        <a:rPr lang="en-US" sz="1600" b="1" dirty="0" err="1" smtClean="0"/>
                        <a:t>S.p.A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GE Healthcare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/>
                        <a:t>Gnomon</a:t>
                      </a:r>
                      <a:r>
                        <a:rPr lang="en-US" sz="1600" b="1" u="sng" baseline="0" dirty="0" smtClean="0">
                          <a:latin typeface="Helvetica" pitchFamily="34" charset="0"/>
                        </a:rPr>
                        <a:t> Informatics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sng" dirty="0" smtClean="0"/>
                        <a:t>IBM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  <a:cs typeface="Calibri"/>
                        </a:rPr>
                        <a:t>IHE Europe*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Indra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Insiel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S.p.A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Mawell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err="1" smtClean="0"/>
                        <a:t>MediCognos</a:t>
                      </a:r>
                      <a:endParaRPr lang="en-US" sz="1600" b="1" u="none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Netsmart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Oracle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Posam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Steria</a:t>
                      </a:r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/>
                        <a:t>Tiani</a:t>
                      </a:r>
                      <a:r>
                        <a:rPr lang="en-US" sz="1600" b="1" u="sng" dirty="0" smtClean="0"/>
                        <a:t>-Spirit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TrebleM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T-Systems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UBM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tention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72" name="Rectangle 8"/>
          <p:cNvSpPr>
            <a:spLocks noChangeArrowheads="1"/>
          </p:cNvSpPr>
          <p:nvPr/>
        </p:nvSpPr>
        <p:spPr bwMode="auto">
          <a:xfrm>
            <a:off x="251520" y="5965726"/>
            <a:ext cx="6364288" cy="40481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b="1" dirty="0"/>
              <a:t>Industry Team Steering Group members are underlined</a:t>
            </a:r>
            <a:endParaRPr lang="en-US" b="1" dirty="0"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60270" y="1412776"/>
            <a:ext cx="2087563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Helvetica Neue" charset="0"/>
              </a:rPr>
              <a:t>as per 15.05.2013</a:t>
            </a:r>
            <a:endParaRPr lang="en-US" sz="1050" dirty="0">
              <a:solidFill>
                <a:schemeClr val="tx1"/>
              </a:solidFill>
              <a:latin typeface="Helvetica" pitchFamily="34" charset="0"/>
              <a:ea typeface="Times New Roman"/>
              <a:cs typeface="Calibri"/>
            </a:endParaRPr>
          </a:p>
        </p:txBody>
      </p:sp>
      <p:sp>
        <p:nvSpPr>
          <p:cNvPr id="30774" name="Rectangle 8"/>
          <p:cNvSpPr>
            <a:spLocks noChangeArrowheads="1"/>
          </p:cNvSpPr>
          <p:nvPr/>
        </p:nvSpPr>
        <p:spPr bwMode="auto">
          <a:xfrm>
            <a:off x="6615808" y="5965726"/>
            <a:ext cx="2232025" cy="51752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*Industry Team Coordinator, no member of Industry Team</a:t>
            </a:r>
            <a:endParaRPr lang="en-US" sz="1200" dirty="0">
              <a:solidFill>
                <a:schemeClr val="tx1"/>
              </a:solidFill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Industry Team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980728"/>
            <a:ext cx="8712968" cy="360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Helvetica Neue"/>
              </a:rPr>
              <a:t>Provide </a:t>
            </a:r>
            <a:r>
              <a:rPr lang="en-US" sz="2400" dirty="0" smtClean="0">
                <a:solidFill>
                  <a:srgbClr val="2380BF"/>
                </a:solidFill>
                <a:latin typeface="Helvetica Neue"/>
              </a:rPr>
              <a:t>concrete cross border Health services</a:t>
            </a:r>
            <a:endParaRPr lang="en-US" sz="12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Patient Summary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Occasional and Regular Visit</a:t>
            </a:r>
          </a:p>
          <a:p>
            <a:pPr marL="514350" marR="0" lvl="1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ePrescribing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Medication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ePrescription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and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eDispensation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2"/>
            <a:ext cx="8640959" cy="525680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Patient Access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Give the patients access to their information in multi-language</a:t>
            </a:r>
          </a:p>
          <a:p>
            <a:pPr marL="514350" lvl="1" indent="0">
              <a:lnSpc>
                <a:spcPct val="80000"/>
              </a:lnSpc>
              <a:buFont typeface="Wingdings" pitchFamily="2" charset="2"/>
              <a:buChar char="§"/>
            </a:pP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Health-Care Encounter Report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Report information about an encounter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dirty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Medication Related Overview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Provide relevant information for medication dispensation</a:t>
            </a:r>
            <a:endParaRPr lang="en-GB" sz="28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51520" y="2604045"/>
          <a:ext cx="86409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640960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ational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ontact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oint</a:t>
            </a:r>
            <a:endParaRPr kumimoji="0" lang="en-GB" sz="48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 t="-8296" b="-8296"/>
          <a:stretch>
            <a:fillRect/>
          </a:stretch>
        </p:blipFill>
        <p:spPr bwMode="auto">
          <a:xfrm>
            <a:off x="0" y="1513717"/>
            <a:ext cx="9144000" cy="4939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NCP Concept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History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18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204864"/>
            <a:ext cx="86409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b="1" dirty="0" smtClean="0"/>
              <a:t>Interoperability</a:t>
            </a:r>
            <a:r>
              <a:rPr lang="en-GB" sz="2800" dirty="0" smtClean="0"/>
              <a:t> to </a:t>
            </a:r>
            <a:r>
              <a:rPr lang="en-GB" sz="2800" dirty="0"/>
              <a:t>connect services and architectures, potentially different in every Participating Nation (PN</a:t>
            </a:r>
            <a:r>
              <a:rPr lang="en-GB" sz="2800" dirty="0" smtClean="0"/>
              <a:t>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b="1" dirty="0"/>
              <a:t>National Contact Point </a:t>
            </a:r>
            <a:r>
              <a:rPr lang="en-GB" sz="2800" dirty="0"/>
              <a:t>(NCP) is the fulcrum of cross border interoperability, exploiting the role of connecting the </a:t>
            </a:r>
            <a:r>
              <a:rPr lang="en-GB" sz="2800" dirty="0" smtClean="0"/>
              <a:t>PN to </a:t>
            </a:r>
            <a:r>
              <a:rPr lang="en-GB" sz="2800" dirty="0"/>
              <a:t>the European Level environment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Motivations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1268760"/>
            <a:ext cx="8640960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4000" b="1" dirty="0" err="1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 in short”</a:t>
            </a:r>
            <a:endParaRPr lang="en-US" sz="4000" b="1" dirty="0">
              <a:solidFill>
                <a:srgbClr val="2382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981834">
            <a:off x="6138296" y="4670545"/>
            <a:ext cx="2686769" cy="847496"/>
          </a:xfrm>
          <a:prstGeom prst="wedgeRoundRectCallout">
            <a:avLst>
              <a:gd name="adj1" fmla="val -26235"/>
              <a:gd name="adj2" fmla="val -18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www.epsos.eu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</a:t>
            </a:fld>
            <a:endParaRPr lang="de-A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4096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    F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raunhofer</a:t>
            </a:r>
            <a:r>
              <a:rPr lang="en-US" sz="4800" b="1" dirty="0" smtClean="0">
                <a:solidFill>
                  <a:schemeClr val="accent1"/>
                </a:solidFill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lga</a:t>
            </a:r>
            <a:r>
              <a:rPr lang="en-US" sz="4800" b="1" dirty="0" smtClean="0">
                <a:solidFill>
                  <a:schemeClr val="accent1"/>
                </a:solidFill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iani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Solution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3212976"/>
            <a:ext cx="8640960" cy="309634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 dirty="0" smtClean="0"/>
              <a:t>Developed by the consortium of </a:t>
            </a:r>
            <a:r>
              <a:rPr lang="en-GB" sz="2800" b="1" dirty="0" smtClean="0">
                <a:solidFill>
                  <a:srgbClr val="FF0000"/>
                </a:solidFill>
              </a:rPr>
              <a:t>beneficiaries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FF0000"/>
                </a:solidFill>
              </a:rPr>
              <a:t>industry team</a:t>
            </a: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Mainly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constituted by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Fraunhofer</a:t>
            </a:r>
            <a:r>
              <a:rPr lang="en-GB" sz="2800" dirty="0" smtClean="0"/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Elga</a:t>
            </a:r>
            <a:r>
              <a:rPr lang="en-GB" sz="2800" dirty="0" smtClean="0"/>
              <a:t> and </a:t>
            </a:r>
            <a:r>
              <a:rPr lang="en-GB" sz="2800" b="1" dirty="0" err="1" smtClean="0">
                <a:solidFill>
                  <a:srgbClr val="FF0000"/>
                </a:solidFill>
              </a:rPr>
              <a:t>Tiani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resulting components were in part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proprietary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software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2770" name="Picture 2" descr="http://www.fraunhofer.pt/en/fraunhofer_portugal/structure_and_organization/founding_associates/fraunhofer-gesellschaft/jcr:content/stage/image.img.png/129726853037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556792"/>
            <a:ext cx="432048" cy="3780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2" name="Picture 4" descr="ARGE ELGA Logo"/>
          <p:cNvPicPr>
            <a:picLocks noChangeAspect="1" noChangeArrowheads="1"/>
          </p:cNvPicPr>
          <p:nvPr/>
        </p:nvPicPr>
        <p:blipFill>
          <a:blip r:embed="rId4" cstate="screen"/>
          <a:srcRect l="4725" t="6461" r="79919" b="9539"/>
          <a:stretch>
            <a:fillRect/>
          </a:stretch>
        </p:blipFill>
        <p:spPr bwMode="auto">
          <a:xfrm>
            <a:off x="683568" y="1988840"/>
            <a:ext cx="432048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4" name="Picture 6" descr="http://www.tiani-spirit.com/images/head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0126" y="2492896"/>
            <a:ext cx="69950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6381179" y="3032346"/>
            <a:ext cx="3603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644454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276029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4213" name="Immagin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441" y="2425921"/>
            <a:ext cx="56610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 bwMode="auto">
          <a:xfrm>
            <a:off x="3739577" y="4985866"/>
            <a:ext cx="993774" cy="387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 err="1">
                <a:solidFill>
                  <a:srgbClr val="C00000"/>
                </a:solidFill>
              </a:rPr>
              <a:t>eCRTS</a:t>
            </a:r>
            <a:endParaRPr lang="it-IT" sz="1600" dirty="0">
              <a:solidFill>
                <a:srgbClr val="C00000"/>
              </a:solidFill>
            </a:endParaRPr>
          </a:p>
        </p:txBody>
      </p:sp>
      <p:cxnSp>
        <p:nvCxnSpPr>
          <p:cNvPr id="16" name="Connettore 4 15"/>
          <p:cNvCxnSpPr>
            <a:stCxn id="12" idx="1"/>
          </p:cNvCxnSpPr>
          <p:nvPr/>
        </p:nvCxnSpPr>
        <p:spPr bwMode="auto">
          <a:xfrm rot="10800000">
            <a:off x="3563891" y="4581131"/>
            <a:ext cx="175687" cy="5984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3"/>
          </p:cNvCxnSpPr>
          <p:nvPr/>
        </p:nvCxnSpPr>
        <p:spPr bwMode="auto">
          <a:xfrm flipV="1">
            <a:off x="4733351" y="4581129"/>
            <a:ext cx="198689" cy="59841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691704" y="3140296"/>
            <a:ext cx="360362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142429" y="3041871"/>
            <a:ext cx="1444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394716" y="2852958"/>
            <a:ext cx="8713788" cy="2105025"/>
            <a:chOff x="251520" y="2956008"/>
            <a:chExt cx="8712968" cy="2105648"/>
          </a:xfrm>
        </p:grpSpPr>
        <p:sp>
          <p:nvSpPr>
            <p:cNvPr id="30" name="Rettangolo 29"/>
            <p:cNvSpPr/>
            <p:nvPr/>
          </p:nvSpPr>
          <p:spPr>
            <a:xfrm>
              <a:off x="6773944" y="3100514"/>
              <a:ext cx="934949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Country-A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7885090" y="2956008"/>
              <a:ext cx="1079398" cy="8638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Country-A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4 33"/>
            <p:cNvCxnSpPr>
              <a:stCxn id="31" idx="1"/>
              <a:endCxn id="30" idx="3"/>
            </p:cNvCxnSpPr>
            <p:nvPr/>
          </p:nvCxnSpPr>
          <p:spPr>
            <a:xfrm rot="10800000">
              <a:off x="7708893" y="3387936"/>
              <a:ext cx="176196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4 36"/>
            <p:cNvCxnSpPr>
              <a:stCxn id="30" idx="1"/>
              <a:endCxn id="32" idx="3"/>
            </p:cNvCxnSpPr>
            <p:nvPr/>
          </p:nvCxnSpPr>
          <p:spPr>
            <a:xfrm rot="10800000" flipV="1">
              <a:off x="6597749" y="3387937"/>
              <a:ext cx="176196" cy="720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756297" y="3937373"/>
              <a:ext cx="934950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Country-B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3279" y="4701187"/>
              <a:ext cx="1080986" cy="360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Country-B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nettore 4 41"/>
            <p:cNvCxnSpPr>
              <a:stCxn id="40" idx="0"/>
              <a:endCxn id="39" idx="2"/>
            </p:cNvCxnSpPr>
            <p:nvPr/>
          </p:nvCxnSpPr>
          <p:spPr>
            <a:xfrm rot="5400000" flipH="1" flipV="1">
              <a:off x="1289066" y="3497891"/>
              <a:ext cx="374190" cy="50477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itardo 51"/>
            <p:cNvSpPr/>
            <p:nvPr/>
          </p:nvSpPr>
          <p:spPr>
            <a:xfrm>
              <a:off x="251520" y="3171972"/>
              <a:ext cx="431759" cy="431928"/>
            </a:xfrm>
            <a:prstGeom prst="flowChartDelay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chemeClr val="tx1"/>
                  </a:solidFill>
                </a:rPr>
                <a:t>HCP</a:t>
              </a:r>
            </a:p>
          </p:txBody>
        </p:sp>
        <p:cxnSp>
          <p:nvCxnSpPr>
            <p:cNvPr id="53" name="Connettore 4 52"/>
            <p:cNvCxnSpPr>
              <a:stCxn id="40" idx="2"/>
              <a:endCxn id="41" idx="0"/>
            </p:cNvCxnSpPr>
            <p:nvPr/>
          </p:nvCxnSpPr>
          <p:spPr>
            <a:xfrm rot="5400000">
              <a:off x="1129289" y="4607497"/>
              <a:ext cx="1889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4 55"/>
            <p:cNvCxnSpPr>
              <a:stCxn id="41" idx="1"/>
              <a:endCxn id="52" idx="2"/>
            </p:cNvCxnSpPr>
            <p:nvPr/>
          </p:nvCxnSpPr>
          <p:spPr>
            <a:xfrm rot="10800000">
              <a:off x="467400" y="3603900"/>
              <a:ext cx="215880" cy="12783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ttore 4 55"/>
            <p:cNvCxnSpPr>
              <a:stCxn id="59" idx="1"/>
              <a:endCxn id="52" idx="3"/>
            </p:cNvCxnSpPr>
            <p:nvPr/>
          </p:nvCxnSpPr>
          <p:spPr>
            <a:xfrm rot="10800000">
              <a:off x="683280" y="3387936"/>
              <a:ext cx="315883" cy="807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o 85"/>
          <p:cNvGrpSpPr>
            <a:grpSpLocks/>
          </p:cNvGrpSpPr>
          <p:nvPr/>
        </p:nvGrpSpPr>
        <p:grpSpPr bwMode="auto">
          <a:xfrm>
            <a:off x="899541" y="1628802"/>
            <a:ext cx="5832475" cy="1584323"/>
            <a:chOff x="755576" y="1732360"/>
            <a:chExt cx="5832648" cy="1584174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76601" y="1732360"/>
              <a:ext cx="1655812" cy="504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400" dirty="0">
                  <a:solidFill>
                    <a:srgbClr val="C00000"/>
                  </a:solidFill>
                </a:rPr>
                <a:t>IHE </a:t>
              </a:r>
              <a:r>
                <a:rPr lang="it-IT" sz="1400" dirty="0" smtClean="0">
                  <a:solidFill>
                    <a:srgbClr val="C00000"/>
                  </a:solidFill>
                </a:rPr>
                <a:t>Gazelle </a:t>
              </a:r>
              <a:r>
                <a:rPr lang="it-IT" sz="1400" dirty="0">
                  <a:solidFill>
                    <a:srgbClr val="C00000"/>
                  </a:solidFill>
                </a:rPr>
                <a:t>Testing Tools</a:t>
              </a:r>
            </a:p>
          </p:txBody>
        </p:sp>
        <p:cxnSp>
          <p:nvCxnSpPr>
            <p:cNvPr id="72" name="Connettore 2 71"/>
            <p:cNvCxnSpPr>
              <a:stCxn id="29" idx="1"/>
            </p:cNvCxnSpPr>
            <p:nvPr/>
          </p:nvCxnSpPr>
          <p:spPr>
            <a:xfrm rot="10800000" flipV="1">
              <a:off x="755576" y="1984747"/>
              <a:ext cx="2521025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29" idx="2"/>
            </p:cNvCxnSpPr>
            <p:nvPr/>
          </p:nvCxnSpPr>
          <p:spPr>
            <a:xfrm rot="5400000">
              <a:off x="3365518" y="1714820"/>
              <a:ext cx="215880" cy="12605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>
              <a:stCxn id="29" idx="2"/>
            </p:cNvCxnSpPr>
            <p:nvPr/>
          </p:nvCxnSpPr>
          <p:spPr>
            <a:xfrm rot="5400000">
              <a:off x="3545758" y="2758578"/>
              <a:ext cx="1079398" cy="36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>
              <a:stCxn id="29" idx="2"/>
            </p:cNvCxnSpPr>
            <p:nvPr/>
          </p:nvCxnSpPr>
          <p:spPr>
            <a:xfrm rot="16200000" flipH="1">
              <a:off x="4590310" y="1750540"/>
              <a:ext cx="215880" cy="1189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29" idx="3"/>
            </p:cNvCxnSpPr>
            <p:nvPr/>
          </p:nvCxnSpPr>
          <p:spPr>
            <a:xfrm>
              <a:off x="4932413" y="1984747"/>
              <a:ext cx="1655811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512" y="5499809"/>
            <a:ext cx="7856984" cy="1169551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Vendor ready-to-deploy and IHE connect-a-thon tested products</a:t>
            </a:r>
          </a:p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no JARF sponsoring, royalty-free </a:t>
            </a:r>
            <a:r>
              <a:rPr lang="en-US" sz="1400" dirty="0" err="1" smtClean="0"/>
              <a:t>licence</a:t>
            </a:r>
            <a:r>
              <a:rPr lang="en-US" sz="1400" dirty="0" smtClean="0"/>
              <a:t> for epSOS pilot projects</a:t>
            </a:r>
          </a:p>
          <a:p>
            <a:endParaRPr lang="en-US" sz="1400" dirty="0"/>
          </a:p>
          <a:p>
            <a:r>
              <a:rPr lang="en-US" sz="1400" dirty="0"/>
              <a:t>cooperative, common development by Industry Team / Beneficiaries</a:t>
            </a:r>
          </a:p>
          <a:p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JARF sponsored Open Source Software, linked to vendor products</a:t>
            </a:r>
          </a:p>
        </p:txBody>
      </p:sp>
      <p:sp>
        <p:nvSpPr>
          <p:cNvPr id="43" name="Abgerundetes Rechteck 6"/>
          <p:cNvSpPr/>
          <p:nvPr/>
        </p:nvSpPr>
        <p:spPr>
          <a:xfrm>
            <a:off x="142875" y="5517232"/>
            <a:ext cx="9286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yellow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Abgerundetes Rechteck 8"/>
          <p:cNvSpPr/>
          <p:nvPr/>
        </p:nvSpPr>
        <p:spPr>
          <a:xfrm>
            <a:off x="142875" y="6165304"/>
            <a:ext cx="9286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red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Common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 Components Development (CCD) Composition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</p:cxnSp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SRDC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Second NCP implementation developed by </a:t>
            </a:r>
            <a:r>
              <a:rPr lang="en-GB" sz="2800" b="1" dirty="0" smtClean="0"/>
              <a:t>SRDC</a:t>
            </a:r>
            <a:r>
              <a:rPr lang="en-GB" sz="2800" dirty="0" smtClean="0"/>
              <a:t> (</a:t>
            </a:r>
            <a:r>
              <a:rPr lang="en-US" sz="2800" dirty="0" smtClean="0"/>
              <a:t>Software Research, Development and Consultancy Ltd., Turkey)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/>
              <a:t>Provided </a:t>
            </a:r>
            <a:r>
              <a:rPr lang="en-US" sz="2800" b="1" dirty="0" smtClean="0"/>
              <a:t>free of charge</a:t>
            </a:r>
            <a:r>
              <a:rPr lang="en-US" sz="2800" dirty="0" smtClean="0"/>
              <a:t> to several countries for their own NCP, under GPL license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Makes use of open </a:t>
            </a:r>
            <a:r>
              <a:rPr lang="en-GB" sz="2800" dirty="0" err="1" smtClean="0"/>
              <a:t>epSOS</a:t>
            </a:r>
            <a:r>
              <a:rPr lang="en-GB" sz="2800" dirty="0" smtClean="0"/>
              <a:t> </a:t>
            </a:r>
            <a:r>
              <a:rPr lang="en-GB" sz="2800" b="1" dirty="0" smtClean="0"/>
              <a:t>common components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Has compliant </a:t>
            </a:r>
            <a:r>
              <a:rPr lang="en-GB" sz="2800" b="1" dirty="0" smtClean="0"/>
              <a:t>interoperability</a:t>
            </a:r>
            <a:r>
              <a:rPr lang="en-GB" sz="2800" dirty="0" smtClean="0"/>
              <a:t> with </a:t>
            </a:r>
            <a:r>
              <a:rPr lang="en-GB" sz="2800" b="1" dirty="0" smtClean="0"/>
              <a:t>FET</a:t>
            </a:r>
            <a:r>
              <a:rPr lang="en-GB" sz="2800" dirty="0" smtClean="0"/>
              <a:t> solution and </a:t>
            </a:r>
            <a:r>
              <a:rPr lang="en-GB" sz="2800" b="1" dirty="0" err="1" smtClean="0"/>
              <a:t>OpenNCP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251520" y="1268761"/>
          <a:ext cx="8640959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21" name="Rectangle 20"/>
          <p:cNvSpPr/>
          <p:nvPr/>
        </p:nvSpPr>
        <p:spPr>
          <a:xfrm>
            <a:off x="827584" y="2132856"/>
            <a:ext cx="2376264" cy="378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PT" sz="2000" dirty="0" smtClean="0">
                <a:solidFill>
                  <a:srgbClr val="2380BF"/>
                </a:solidFill>
                <a:latin typeface="Helvetica Neue" charset="0"/>
              </a:rPr>
              <a:t>Summer of 2012</a:t>
            </a:r>
            <a:endParaRPr lang="pt-PT" sz="2000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Organization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OpenNCP</a:t>
            </a:r>
            <a:endParaRPr lang="pt-PT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25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/>
            <a:r>
              <a:rPr lang="en-AU" sz="2800" b="1" dirty="0" smtClean="0"/>
              <a:t>Open</a:t>
            </a:r>
            <a:r>
              <a:rPr lang="en-AU" sz="2800" dirty="0" smtClean="0"/>
              <a:t> group of </a:t>
            </a:r>
            <a:r>
              <a:rPr lang="en-AU" sz="2800" b="1" dirty="0" smtClean="0"/>
              <a:t>people</a:t>
            </a:r>
            <a:r>
              <a:rPr lang="en-AU" sz="2800" dirty="0" smtClean="0"/>
              <a:t> orchestrated by an </a:t>
            </a:r>
            <a:r>
              <a:rPr lang="en-AU" sz="2800" b="1" dirty="0" smtClean="0"/>
              <a:t>agile</a:t>
            </a:r>
            <a:r>
              <a:rPr lang="en-AU" sz="2800" dirty="0" smtClean="0"/>
              <a:t> software development methodology conducting effort on </a:t>
            </a:r>
            <a:r>
              <a:rPr lang="en-AU" sz="2800" b="1" dirty="0" smtClean="0"/>
              <a:t>designing</a:t>
            </a:r>
            <a:r>
              <a:rPr lang="en-AU" sz="2800" dirty="0" smtClean="0"/>
              <a:t>, </a:t>
            </a:r>
            <a:r>
              <a:rPr lang="en-AU" sz="2800" b="1" dirty="0" smtClean="0"/>
              <a:t>coding</a:t>
            </a:r>
            <a:r>
              <a:rPr lang="en-AU" sz="2800" dirty="0" smtClean="0"/>
              <a:t>, </a:t>
            </a:r>
            <a:r>
              <a:rPr lang="en-AU" sz="2800" b="1" dirty="0" smtClean="0"/>
              <a:t>testing</a:t>
            </a:r>
            <a:r>
              <a:rPr lang="en-AU" sz="2800" dirty="0" smtClean="0"/>
              <a:t> and delivering </a:t>
            </a:r>
            <a:r>
              <a:rPr lang="en-AU" sz="2800" dirty="0" err="1" smtClean="0"/>
              <a:t>OpenNCP</a:t>
            </a:r>
            <a:r>
              <a:rPr lang="en-AU" sz="2800" dirty="0" smtClean="0"/>
              <a:t> software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OpenNCP Community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564904"/>
            <a:ext cx="9144000" cy="2710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Willing People =</a:t>
            </a:r>
            <a:r>
              <a:rPr lang="en-GB" sz="4800" b="1" dirty="0" smtClean="0">
                <a:solidFill>
                  <a:srgbClr val="FF0000"/>
                </a:solidFill>
              </a:rPr>
              <a:t>=</a:t>
            </a:r>
            <a:r>
              <a:rPr lang="en-GB" sz="4000" b="1" dirty="0" smtClean="0"/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Community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229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For Whom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052736"/>
            <a:ext cx="9144000" cy="6480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</a:rPr>
              <a:t> Adoption</a:t>
            </a:r>
            <a:endParaRPr lang="en-GB" sz="40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644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OpenNCP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N/A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5733256"/>
            <a:ext cx="1656184" cy="246221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000" b="1" dirty="0" smtClean="0">
                <a:solidFill>
                  <a:schemeClr val="accent1"/>
                </a:solidFill>
                <a:latin typeface="Arial" pitchFamily="34" charset="0"/>
              </a:rPr>
              <a:t>Last Update: 10/12/2013</a:t>
            </a:r>
            <a:endParaRPr lang="sv-SE" sz="10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Since then </a:t>
            </a:r>
            <a:r>
              <a:rPr lang="en-GB" sz="4000" i="1" dirty="0" smtClean="0">
                <a:solidFill>
                  <a:schemeClr val="accent1"/>
                </a:solidFill>
                <a:latin typeface="Helvetica Neue" pitchFamily="2"/>
              </a:rPr>
              <a:t>(2012-06)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251520" y="2420888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" y="5949280"/>
            <a:ext cx="9144000" cy="504056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5"/>
            <a:r>
              <a:rPr lang="en-GB" sz="2800" dirty="0" smtClean="0">
                <a:latin typeface="Calibri" charset="0"/>
              </a:rPr>
              <a:t>Adopted </a:t>
            </a:r>
            <a:r>
              <a:rPr lang="en-GB" sz="2800" dirty="0">
                <a:latin typeface="Calibri" charset="0"/>
              </a:rPr>
              <a:t>by MOST of epSOS PN (10</a:t>
            </a:r>
            <a:r>
              <a:rPr lang="en-GB" sz="2800" dirty="0" smtClean="0">
                <a:latin typeface="Calibri" charset="0"/>
              </a:rPr>
              <a:t>+)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3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Introduction to </a:t>
            </a:r>
            <a:r>
              <a:rPr lang="en-US" sz="2000" b="1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epSOS</a:t>
            </a:r>
            <a:endParaRPr lang="en-US" sz="2000" b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Intro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to the project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is an NCP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History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The development of the original common components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SRDC NCP and interoperability with 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OpenNCP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2.0 Services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Organization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Who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For Whom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How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 Neue" pitchFamily="2"/>
                <a:cs typeface="Helvetica" pitchFamily="34" charset="0"/>
              </a:rPr>
              <a:t>...design and develop a set of Open Source Components (</a:t>
            </a:r>
            <a:r>
              <a:rPr lang="en-GB" sz="2800" dirty="0" err="1" smtClean="0">
                <a:latin typeface="Helvetica Neue" pitchFamily="2"/>
                <a:cs typeface="Helvetica" pitchFamily="34" charset="0"/>
              </a:rPr>
              <a:t>OpenNCP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) that can be adopted by Participating Nation, to build their local implementation of the NCP (</a:t>
            </a:r>
            <a:r>
              <a:rPr lang="en-GB" sz="2800" i="1" dirty="0" smtClean="0">
                <a:latin typeface="Helvetica Neue" pitchFamily="2"/>
                <a:cs typeface="Helvetica" pitchFamily="34" charset="0"/>
              </a:rPr>
              <a:t>National Contact Point).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 </a:t>
            </a:r>
            <a:endParaRPr lang="en-GB" sz="2800" dirty="0">
              <a:latin typeface="Helvetica Neue" pitchFamily="2"/>
              <a:cs typeface="Helvetica" pitchFamily="34" charset="0"/>
            </a:endParaRPr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Vision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708920"/>
            <a:ext cx="9143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" pitchFamily="34" charset="0"/>
                <a:cs typeface="Helvetica" pitchFamily="34" charset="0"/>
              </a:rPr>
              <a:t>“epSOS NCP software publicly available under Open Source licensing”</a:t>
            </a:r>
            <a:endParaRPr lang="en-GB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157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55576" y="5373216"/>
            <a:ext cx="7737475" cy="13407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</a:endParaRPr>
          </a:p>
          <a:p>
            <a:pPr algn="ctr"/>
            <a:endParaRPr lang="en-GB" sz="2800" b="1" i="1" dirty="0" smtClean="0"/>
          </a:p>
          <a:p>
            <a:pPr algn="ctr"/>
            <a:r>
              <a:rPr lang="en-GB" sz="2800" b="1" i="1" dirty="0" smtClean="0"/>
              <a:t>development</a:t>
            </a:r>
            <a:r>
              <a:rPr lang="en-GB" sz="2800" i="1" dirty="0" smtClean="0"/>
              <a:t> </a:t>
            </a:r>
            <a:r>
              <a:rPr lang="en-GB" sz="2800" i="1" dirty="0"/>
              <a:t>and </a:t>
            </a:r>
            <a:r>
              <a:rPr lang="en-GB" sz="2800" b="1" i="1" dirty="0" smtClean="0"/>
              <a:t>contributions</a:t>
            </a:r>
            <a:r>
              <a:rPr lang="en-GB" sz="2800" i="1" dirty="0" smtClean="0"/>
              <a:t> </a:t>
            </a:r>
            <a:r>
              <a:rPr lang="en-GB" sz="2800" i="1" dirty="0"/>
              <a:t>to the project should be </a:t>
            </a:r>
            <a:r>
              <a:rPr lang="en-GB" sz="2800" b="1" i="1" dirty="0"/>
              <a:t>easily obtainable </a:t>
            </a:r>
            <a:r>
              <a:rPr lang="en-GB" sz="2800" i="1" dirty="0"/>
              <a:t>and </a:t>
            </a:r>
            <a:r>
              <a:rPr lang="en-GB" sz="2800" b="1" i="1" dirty="0"/>
              <a:t>understandable</a:t>
            </a:r>
            <a:r>
              <a:rPr lang="en-US" sz="2800" i="1" dirty="0"/>
              <a:t> </a:t>
            </a:r>
            <a:endParaRPr lang="en-GB" sz="2800" b="1" i="1" dirty="0" smtClean="0"/>
          </a:p>
          <a:p>
            <a:pPr algn="ctr"/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Distributed Development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2420888"/>
          <a:ext cx="8640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48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611560" y="242088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Method</a:t>
            </a:r>
          </a:p>
        </p:txBody>
      </p:sp>
    </p:spTree>
    <p:extLst>
      <p:ext uri="{BB962C8B-B14F-4D97-AF65-F5344CB8AC3E}">
        <p14:creationId xmlns="" xmlns:p14="http://schemas.microsoft.com/office/powerpoint/2010/main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35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Architecture and Technologies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36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na2012.wustl.edu/logo_ih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1293" y="1124744"/>
            <a:ext cx="1282707" cy="991784"/>
          </a:xfrm>
          <a:prstGeom prst="roundRect">
            <a:avLst/>
          </a:prstGeom>
          <a:noFill/>
          <a:effectLst/>
        </p:spPr>
      </p:pic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564904"/>
          <a:ext cx="818676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IHE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15" name="Picture 2" descr="ihe_proces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387" y="1124744"/>
            <a:ext cx="8555077" cy="504056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HL7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HL7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34888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5" descr="http://www.versasuite.com/~versa/images/hl7logo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92888" y="1244533"/>
            <a:ext cx="1043608" cy="888323"/>
          </a:xfrm>
          <a:prstGeom prst="round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Architecture and technologies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IHE,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HL7, other standardization bodies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Architecture overview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 is fully implemented, what is partly implemented, what is outside the scope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Tools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Code repositories and CI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Java, Maven,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Gitflow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Experiences and an outlook to the future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960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ve="http://schemas.openxmlformats.org/markup-compatibility/2006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6512" y="2996952"/>
            <a:ext cx="3347864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Common Component Architecture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pic>
        <p:nvPicPr>
          <p:cNvPr id="9" name="Bild 2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6592"/>
          <a:stretch>
            <a:fillRect/>
          </a:stretch>
        </p:blipFill>
        <p:spPr bwMode="auto">
          <a:xfrm>
            <a:off x="2051720" y="980728"/>
            <a:ext cx="6912769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-36512" y="2996952"/>
            <a:ext cx="1872208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Logical Component Model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15" name="Bild 3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6667"/>
          <a:stretch>
            <a:fillRect/>
          </a:stretch>
        </p:blipFill>
        <p:spPr bwMode="auto">
          <a:xfrm>
            <a:off x="1619672" y="1052736"/>
            <a:ext cx="7443208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9" name="Bild 4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6679" r="1667"/>
          <a:stretch>
            <a:fillRect/>
          </a:stretch>
        </p:blipFill>
        <p:spPr bwMode="auto">
          <a:xfrm>
            <a:off x="1607866" y="1124744"/>
            <a:ext cx="7472063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Implementation Status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1988840"/>
          <a:ext cx="864096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1520" y="3789040"/>
          <a:ext cx="864096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Services Implementation Status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67744" y="6093296"/>
            <a:ext cx="1512168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23928" y="6093296"/>
            <a:ext cx="1512168" cy="5040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Partially 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6093296"/>
            <a:ext cx="1512168" cy="50405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Outside Scope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Tools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45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Development Management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32856"/>
            <a:ext cx="433041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988840"/>
            <a:ext cx="4299636" cy="2783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Jira + GreenHopper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5"/>
                        </a:rPr>
                        <a:t>https://openncp.atlassian.net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Knowledge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Confluence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https://openncp.atlassian.net/wiki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50" y="1916832"/>
            <a:ext cx="850802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Code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Google Code + Git SCM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https://code.google.com/p/epsos-common-components/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screen"/>
          <a:srcRect t="7277" r="44816" b="21772"/>
          <a:stretch>
            <a:fillRect/>
          </a:stretch>
        </p:blipFill>
        <p:spPr bwMode="auto">
          <a:xfrm>
            <a:off x="107504" y="1988840"/>
            <a:ext cx="4032448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988840"/>
            <a:ext cx="4834609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Quality Assurance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Jenkins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http://dev.iuz.pt/openncp-jenkins/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9703" name="Picture 7" descr="C:\Users\iuz\Desktop\image2012-10-4 16-50-2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3" y="1988840"/>
            <a:ext cx="4238775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4" name="Picture 8" descr="C:\Users\iuz\Desktop\image2012-10-1 17-29-5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988840"/>
            <a:ext cx="446449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Introduction to </a:t>
            </a:r>
            <a:r>
              <a:rPr lang="en-US" sz="6000" b="1" dirty="0" err="1" smtClean="0">
                <a:solidFill>
                  <a:srgbClr val="2382C0"/>
                </a:solidFill>
                <a:latin typeface="Helvetica Neue"/>
              </a:rPr>
              <a:t>epSOS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CI Actors and Relations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019721"/>
            <a:ext cx="8064896" cy="45636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Continuous Integration Scheme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73101"/>
            <a:ext cx="7283450" cy="474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Publishing Framework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JoinUP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https://joinup.ec.europa.eu/software/ecc/home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988840"/>
            <a:ext cx="417646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4499992" y="2060848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Other tools and technologies used in </a:t>
            </a:r>
            <a:r>
              <a:rPr lang="en-GB" sz="28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1520" y="1988840"/>
          <a:ext cx="8424936" cy="3867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8272"/>
                <a:gridCol w="5976664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Programming Language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Java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Webservice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Axis 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Build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Maven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Versioning</a:t>
                      </a:r>
                      <a:r>
                        <a:rPr lang="pt-PT" sz="2400" baseline="0" dirty="0" smtClean="0">
                          <a:latin typeface="Helvetica Neue" pitchFamily="2"/>
                        </a:rPr>
                        <a:t> Scheme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Semantic Versioning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Licensing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GPLv3 and ASLv2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477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Experiences and outlook to the 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54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55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Experiences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past year and a half has been quite challenging to all of the OpenNCP members;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We have managed to produce and maintain a set of important SW artifacts, with contributions from different PNs, with many constraints;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earned a lot of knowledge and experience highly based on the sense of community and the information exchange;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Outlook to the future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future of the OpenNCP will highly depend on the community good health;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increase of testing load under OpenNCP will lead to the assurance of the solution maturity;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will gain more responsibility and independence in the testing activities;</a:t>
            </a:r>
            <a:endParaRPr lang="en-GB" sz="2800" b="1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We hope to see the work performed in the </a:t>
            </a:r>
            <a:r>
              <a:rPr lang="en-GB" sz="2800" dirty="0" err="1" smtClean="0"/>
              <a:t>OpenNCP</a:t>
            </a:r>
            <a:r>
              <a:rPr lang="en-GB" sz="2800" dirty="0" smtClean="0"/>
              <a:t> used across multiple future projects;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436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57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03808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207690"/>
            <a:ext cx="6048672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564904"/>
            <a:ext cx="9143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From strategies to services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/>
              <a:t>eHealth</a:t>
            </a:r>
            <a:r>
              <a:rPr lang="en-GB" sz="2800" b="1" dirty="0" smtClean="0"/>
              <a:t> as the enabler for cross-border healthcare</a:t>
            </a:r>
            <a:endParaRPr lang="en-GB" sz="2800" b="1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2380BF"/>
                </a:solidFill>
                <a:latin typeface="Helvetica Neue" charset="0"/>
                <a:ea typeface="+mn-ea"/>
                <a:cs typeface="+mn-cs"/>
              </a:rPr>
              <a:t>Intro to the project</a:t>
            </a:r>
            <a:endParaRPr lang="de-DE" sz="28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9144000" cy="12241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340768"/>
            <a:ext cx="9144000" cy="1224136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Mantra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 rot="16200000">
            <a:off x="55042" y="5065638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b="1" i="1" dirty="0">
                <a:solidFill>
                  <a:srgbClr val="0066A4"/>
                </a:solidFill>
                <a:latin typeface="Arial" pitchFamily="34" charset="0"/>
              </a:rPr>
              <a:t>base from Mikael Erlandsson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144067" y="1268760"/>
          <a:ext cx="6704013" cy="4805363"/>
        </p:xfrm>
        <a:graphic>
          <a:graphicData uri="http://schemas.openxmlformats.org/presentationml/2006/ole">
            <p:oleObj spid="_x0000_s3160" name="Presentation" r:id="rId4" imgW="3787288" imgH="2840899" progId="PowerPoint.Show.8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 rot="21250870">
            <a:off x="4857530" y="1516239"/>
            <a:ext cx="2087562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Oh so you are also implementing </a:t>
            </a:r>
            <a:r>
              <a:rPr lang="en-GB" dirty="0" err="1" smtClean="0">
                <a:solidFill>
                  <a:schemeClr val="tx1"/>
                </a:solidFill>
              </a:rPr>
              <a:t>eHealth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 rot="352189">
            <a:off x="1547664" y="4797152"/>
            <a:ext cx="597666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Cooperation is the key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432048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Policy</a:t>
            </a:r>
            <a:r>
              <a:rPr lang="nl-B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Context for </a:t>
            </a:r>
            <a:r>
              <a:rPr lang="en-GB" sz="2000" b="1" dirty="0">
                <a:solidFill>
                  <a:srgbClr val="2380BF"/>
                </a:solidFill>
                <a:latin typeface="Helvetica Neue" charset="0"/>
              </a:rPr>
              <a:t>EU eHealth Interoperability</a:t>
            </a:r>
            <a:endParaRPr lang="en-US" sz="20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755204" y="3669754"/>
            <a:ext cx="7848600" cy="792163"/>
          </a:xfrm>
          <a:prstGeom prst="righ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</a:rPr>
              <a:t>       2002	        2004		   2008 	2009	 2010	2011	2012</a:t>
            </a:r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1618804" y="1556792"/>
            <a:ext cx="25923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Recommendation on cross-border interoperability of electronic health record systems</a:t>
            </a:r>
          </a:p>
        </p:txBody>
      </p:sp>
      <p:sp>
        <p:nvSpPr>
          <p:cNvPr id="15365" name="TextBox 22"/>
          <p:cNvSpPr txBox="1">
            <a:spLocks noChangeArrowheads="1"/>
          </p:cNvSpPr>
          <p:nvPr/>
        </p:nvSpPr>
        <p:spPr bwMode="auto">
          <a:xfrm>
            <a:off x="5938392" y="5949404"/>
            <a:ext cx="2017712" cy="7381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a strategic vision for European standards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Box 42"/>
          <p:cNvSpPr txBox="1">
            <a:spLocks noChangeArrowheads="1"/>
          </p:cNvSpPr>
          <p:nvPr/>
        </p:nvSpPr>
        <p:spPr bwMode="auto">
          <a:xfrm>
            <a:off x="178942" y="2709317"/>
            <a:ext cx="2160587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Quality Criteria for Health related Websites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107504" y="4995317"/>
            <a:ext cx="2519363" cy="11699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e-Health - making healthcare better for European citizens: An action plan for a European e-Health Area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066729" y="6020842"/>
            <a:ext cx="1441450" cy="739775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eHealth Standardisation Mandate 403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698304" y="4654004"/>
            <a:ext cx="2016125" cy="11684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telemedicine for the benefit of patients, healthcare systems and society</a:t>
            </a: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3130104" y="2637879"/>
            <a:ext cx="2087563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Council Conclusions on Safe and efficient healthcare through eHealth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42"/>
          <p:cNvSpPr txBox="1">
            <a:spLocks noChangeArrowheads="1"/>
          </p:cNvSpPr>
          <p:nvPr/>
        </p:nvSpPr>
        <p:spPr bwMode="auto">
          <a:xfrm>
            <a:off x="5685979" y="2618829"/>
            <a:ext cx="198120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Directive on the application of patients’ rights in cross-border healthcare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5400000" flipH="1" flipV="1">
            <a:off x="1429892" y="4230142"/>
            <a:ext cx="774700" cy="75565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3634135" y="4437311"/>
            <a:ext cx="433387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0"/>
          </p:cNvCxnSpPr>
          <p:nvPr/>
        </p:nvCxnSpPr>
        <p:spPr>
          <a:xfrm rot="16200000" flipV="1">
            <a:off x="3887341" y="5120730"/>
            <a:ext cx="1800225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366" idx="2"/>
          </p:cNvCxnSpPr>
          <p:nvPr/>
        </p:nvCxnSpPr>
        <p:spPr>
          <a:xfrm flipH="1">
            <a:off x="1258442" y="3447504"/>
            <a:ext cx="0" cy="4143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6200000" flipH="1">
            <a:off x="2742754" y="2682329"/>
            <a:ext cx="1350963" cy="1008063"/>
          </a:xfrm>
          <a:prstGeom prst="bentConnector3">
            <a:avLst>
              <a:gd name="adj1" fmla="val 8950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4429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4569967" y="1556792"/>
            <a:ext cx="20161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interoperability for European public services 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15378" idx="2"/>
          </p:cNvCxnSpPr>
          <p:nvPr/>
        </p:nvCxnSpPr>
        <p:spPr>
          <a:xfrm>
            <a:off x="5578029" y="2510879"/>
            <a:ext cx="1588" cy="13509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5003354" y="4509542"/>
            <a:ext cx="1800225" cy="7381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a Digital Agenda for Europe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1054" y="42206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5365" idx="0"/>
          </p:cNvCxnSpPr>
          <p:nvPr/>
        </p:nvCxnSpPr>
        <p:spPr>
          <a:xfrm rot="16200000" flipV="1">
            <a:off x="5867748" y="4869111"/>
            <a:ext cx="1728787" cy="431800"/>
          </a:xfrm>
          <a:prstGeom prst="bentConnector3">
            <a:avLst>
              <a:gd name="adj1" fmla="val 87479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14654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22"/>
          <p:cNvSpPr txBox="1">
            <a:spLocks noChangeArrowheads="1"/>
          </p:cNvSpPr>
          <p:nvPr/>
        </p:nvSpPr>
        <p:spPr bwMode="auto">
          <a:xfrm>
            <a:off x="7092504" y="4850854"/>
            <a:ext cx="1871663" cy="9540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European Innovation Partnership on Active and Healthy Ageing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Elbow Connector 86"/>
          <p:cNvCxnSpPr>
            <a:stCxn id="15384" idx="0"/>
          </p:cNvCxnSpPr>
          <p:nvPr/>
        </p:nvCxnSpPr>
        <p:spPr>
          <a:xfrm rot="16200000" flipV="1">
            <a:off x="7424292" y="4247604"/>
            <a:ext cx="630237" cy="57626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42"/>
          <p:cNvSpPr txBox="1">
            <a:spLocks noChangeArrowheads="1"/>
          </p:cNvSpPr>
          <p:nvPr/>
        </p:nvSpPr>
        <p:spPr bwMode="auto">
          <a:xfrm>
            <a:off x="7932292" y="2361654"/>
            <a:ext cx="1031875" cy="113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eHealth Action Plan (eHAP) 2012-2020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15386" idx="1"/>
          </p:cNvCxnSpPr>
          <p:nvPr/>
        </p:nvCxnSpPr>
        <p:spPr>
          <a:xfrm rot="10800000" flipV="1">
            <a:off x="7884667" y="2928392"/>
            <a:ext cx="47625" cy="933450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02017" y="1556792"/>
            <a:ext cx="10445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Article 29 Working Party </a:t>
            </a:r>
          </a:p>
        </p:txBody>
      </p:sp>
      <p:cxnSp>
        <p:nvCxnSpPr>
          <p:cNvPr id="37" name="Elbow Connector 36"/>
          <p:cNvCxnSpPr>
            <a:stCxn id="34" idx="2"/>
          </p:cNvCxnSpPr>
          <p:nvPr/>
        </p:nvCxnSpPr>
        <p:spPr>
          <a:xfrm rot="16200000" flipH="1">
            <a:off x="6822629" y="2977604"/>
            <a:ext cx="1589088" cy="185738"/>
          </a:xfrm>
          <a:prstGeom prst="bentConnector3">
            <a:avLst>
              <a:gd name="adj1" fmla="val 14248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537"/>
            <a:ext cx="9144000" cy="1008335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sz="3600" b="1" dirty="0" err="1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epSOS</a:t>
            </a:r>
            <a:r>
              <a:rPr lang="en-GB" sz="3600" b="1" dirty="0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 Time Frames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12/30/2013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08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2008</a:t>
            </a:r>
            <a:endParaRPr lang="pt-PT" dirty="0"/>
          </a:p>
        </p:txBody>
      </p:sp>
      <p:sp>
        <p:nvSpPr>
          <p:cNvPr id="10" name="Rounded Rectangle 9"/>
          <p:cNvSpPr/>
          <p:nvPr/>
        </p:nvSpPr>
        <p:spPr>
          <a:xfrm>
            <a:off x="2088232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2009</a:t>
            </a:r>
            <a:endParaRPr lang="pt-PT" dirty="0"/>
          </a:p>
        </p:txBody>
      </p:sp>
      <p:sp>
        <p:nvSpPr>
          <p:cNvPr id="11" name="Rounded Rectangle 10"/>
          <p:cNvSpPr/>
          <p:nvPr/>
        </p:nvSpPr>
        <p:spPr>
          <a:xfrm>
            <a:off x="3384376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0520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13" name="Rounded Rectangle 12"/>
          <p:cNvSpPr/>
          <p:nvPr/>
        </p:nvSpPr>
        <p:spPr>
          <a:xfrm>
            <a:off x="5976664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14" name="Rounded Rectangle 13"/>
          <p:cNvSpPr/>
          <p:nvPr/>
        </p:nvSpPr>
        <p:spPr>
          <a:xfrm>
            <a:off x="727280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2013</a:t>
            </a:r>
            <a:endParaRPr lang="pt-PT" dirty="0"/>
          </a:p>
        </p:txBody>
      </p:sp>
      <p:sp>
        <p:nvSpPr>
          <p:cNvPr id="20" name="Rounded Rectangle 19"/>
          <p:cNvSpPr/>
          <p:nvPr/>
        </p:nvSpPr>
        <p:spPr>
          <a:xfrm>
            <a:off x="827584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6016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II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2169</TotalTime>
  <Words>2306</Words>
  <Application>Microsoft Office PowerPoint</Application>
  <PresentationFormat>On-screen Show (4:3)</PresentationFormat>
  <Paragraphs>755</Paragraphs>
  <Slides>57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epSOS-Last Page</vt:lpstr>
      <vt:lpstr>epSOS-Design</vt:lpstr>
      <vt:lpstr>Presentation</vt:lpstr>
      <vt:lpstr>Slide 1</vt:lpstr>
      <vt:lpstr>Slide 2</vt:lpstr>
      <vt:lpstr>Slide 3</vt:lpstr>
      <vt:lpstr>Slide 4</vt:lpstr>
      <vt:lpstr>Slide 5</vt:lpstr>
      <vt:lpstr>Intro to the project</vt:lpstr>
      <vt:lpstr>Slide 7</vt:lpstr>
      <vt:lpstr>Policy Context for EU eHealth Interoperability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Decker</dc:creator>
  <cp:lastModifiedBy>iuz</cp:lastModifiedBy>
  <cp:revision>502</cp:revision>
  <dcterms:created xsi:type="dcterms:W3CDTF">2011-05-27T08:05:57Z</dcterms:created>
  <dcterms:modified xsi:type="dcterms:W3CDTF">2013-12-30T16:02:38Z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